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1B5897-6310-464F-BD56-B8FF68966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FA38B9-78D2-E048-87C8-158C3FC45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B7347-76FA-7A41-A285-894432F1D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7D74-51E2-EF4C-B64A-B875503B086D}" type="datetimeFigureOut">
              <a:rPr lang="en-US" smtClean="0"/>
              <a:t>5/26/21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46F8B-F7C4-AE40-9605-5D9F6DED4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26AFA9-9B0B-9240-81DD-541B7F41D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5035-EAB7-5A47-84DF-2D8FDE4F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313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AB0DA-5B0D-DC4E-ACB1-7F737B53D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73AF36-3957-014A-BCAB-EE183C0B54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F50CB-504B-E946-824D-7D3E67429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7D74-51E2-EF4C-B64A-B875503B086D}" type="datetimeFigureOut">
              <a:rPr lang="en-US" smtClean="0"/>
              <a:t>5/26/21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35967-E0CB-6149-995F-76795E37F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918AC-0A6E-4E4A-9D08-27377FA1C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5035-EAB7-5A47-84DF-2D8FDE4F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19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5BA9F9-7145-0949-A12F-0A1ED0BCDF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CBA589-8A24-E441-B06B-62D82CC7A1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BE5C9-27B8-D843-AB1C-8135239D8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7D74-51E2-EF4C-B64A-B875503B086D}" type="datetimeFigureOut">
              <a:rPr lang="en-US" smtClean="0"/>
              <a:t>5/26/21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051A1-634C-8A40-9C18-1FF47AEE0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89F6A6-064D-D945-8696-94C8C989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5035-EAB7-5A47-84DF-2D8FDE4F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97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D250B-A1B0-0040-AF1D-77957D870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B00F3-E090-6B4F-84A2-1CC780912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72C6D-A24A-974A-9936-82A11FA29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7D74-51E2-EF4C-B64A-B875503B086D}" type="datetimeFigureOut">
              <a:rPr lang="en-US" smtClean="0"/>
              <a:t>5/26/21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FE727-FC6F-584B-AE52-42973A85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A83E6-CA40-C940-96A4-83018DD09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5035-EAB7-5A47-84DF-2D8FDE4F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540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2DB9E-711A-9B47-94A9-FF978E0F8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656B7-A43D-4341-9DFE-61D9C642C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C8A11-7560-0A43-AA7D-3DA5156B1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7D74-51E2-EF4C-B64A-B875503B086D}" type="datetimeFigureOut">
              <a:rPr lang="en-US" smtClean="0"/>
              <a:t>5/26/21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22DF27-7F15-FC4C-ACC5-332611CEF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96790-E8E2-4E46-A736-75042CF5E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5035-EAB7-5A47-84DF-2D8FDE4F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280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99322-570F-EA46-AD0D-9CFD72F60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6D151-CA42-734D-BA85-1F3FEC1C5C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60AFD7-B216-004F-9F0B-7C3550776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9D2FA-1B55-3B4A-86D1-58B0EE0E2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7D74-51E2-EF4C-B64A-B875503B086D}" type="datetimeFigureOut">
              <a:rPr lang="en-US" smtClean="0"/>
              <a:t>5/26/21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3724E4-B3C0-DE41-8379-29F26D792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9F0799-9821-4346-BDC9-9F70ED34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5035-EAB7-5A47-84DF-2D8FDE4F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01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D679D-203F-F94B-96E4-EA4B8D222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E79D8-AFE9-4040-A7FD-E77EDA60E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804B0-2CCF-8D4E-82C2-EC6C8F671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367877-6B61-A846-92EA-8102027E66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4108A6-B15E-AC4A-8C81-5E8C3B522B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9065EC-F311-4149-83E1-14B67DBEF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7D74-51E2-EF4C-B64A-B875503B086D}" type="datetimeFigureOut">
              <a:rPr lang="en-US" smtClean="0"/>
              <a:t>5/26/21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59F026-B42C-1944-B0D8-2D645DE01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001237-062B-7A4F-A05F-E686178F0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5035-EAB7-5A47-84DF-2D8FDE4F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8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834FC-E80E-BD4B-A61D-0A09B6FED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39CD5A-EF23-FC43-ABFD-8CCBBB519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7D74-51E2-EF4C-B64A-B875503B086D}" type="datetimeFigureOut">
              <a:rPr lang="en-US" smtClean="0"/>
              <a:t>5/26/21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20932E-1E4F-F840-A4DB-A1DDDF873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957F4A-8E90-BA41-96D2-6409E70C6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5035-EAB7-5A47-84DF-2D8FDE4F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250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A22F58-2FBD-4A41-916C-F3FDB246B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7D74-51E2-EF4C-B64A-B875503B086D}" type="datetimeFigureOut">
              <a:rPr lang="en-US" smtClean="0"/>
              <a:t>5/26/21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A4F8BA-7BFA-C046-AE8D-FC3BF0F0E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72610E-6442-CC41-860A-FB6DD16A5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5035-EAB7-5A47-84DF-2D8FDE4F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01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75915-C8FD-EC4C-9129-3280650F2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EB4E7-B071-6D41-A3BA-1E35C969C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402163-9A01-A842-8D7E-3EB828D43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3A5EEF-5DAD-A34F-8BE6-1B34D91C4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7D74-51E2-EF4C-B64A-B875503B086D}" type="datetimeFigureOut">
              <a:rPr lang="en-US" smtClean="0"/>
              <a:t>5/26/21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325A16-754E-2E48-834A-599262789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DFBD21-863A-B24A-97AC-483215D00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5035-EAB7-5A47-84DF-2D8FDE4F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547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20DDD-1A85-3A43-B082-05E90FDE5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2AA7D0-746F-D44E-A0B7-142AF5612E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93E80F-923C-7942-9948-2B3FFD45A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78CCEA-F424-E049-85B1-B3805E440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F7D74-51E2-EF4C-B64A-B875503B086D}" type="datetimeFigureOut">
              <a:rPr lang="en-US" smtClean="0"/>
              <a:t>5/26/21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122788-C16D-5E41-85D9-D3354405D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025A92-D3C3-984E-B351-A3E769BA1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35035-EAB7-5A47-84DF-2D8FDE4F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874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9D42EA-F8BD-704D-885B-5BF1B1337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F089C7-D21F-3B4E-A266-FE92ED753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129A5-A691-374C-B501-D14DD232C6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F7D74-51E2-EF4C-B64A-B875503B086D}" type="datetimeFigureOut">
              <a:rPr lang="en-US" smtClean="0"/>
              <a:t>5/26/21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945615-9A52-5548-BCB5-51C4766718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9638D1-6AAA-8346-96EB-9AF9BEAED2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35035-EAB7-5A47-84DF-2D8FDE4F2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2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546D4F00-55CB-5242-8DFD-869F8E28A7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52575"/>
            <a:ext cx="3594100" cy="2889250"/>
          </a:xfrm>
          <a:prstGeom prst="rect">
            <a:avLst/>
          </a:prstGeom>
        </p:spPr>
      </p:pic>
      <p:sp>
        <p:nvSpPr>
          <p:cNvPr id="15" name="Notched Right Arrow 14">
            <a:extLst>
              <a:ext uri="{FF2B5EF4-FFF2-40B4-BE49-F238E27FC236}">
                <a16:creationId xmlns:a16="http://schemas.microsoft.com/office/drawing/2014/main" id="{6FE9B747-2FC1-6746-9FBA-C843B05C45EC}"/>
              </a:ext>
            </a:extLst>
          </p:cNvPr>
          <p:cNvSpPr/>
          <p:nvPr/>
        </p:nvSpPr>
        <p:spPr>
          <a:xfrm>
            <a:off x="4191000" y="2645229"/>
            <a:ext cx="489857" cy="34834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D5473C5-DB53-4940-8588-0EDD34EFA13F}"/>
              </a:ext>
            </a:extLst>
          </p:cNvPr>
          <p:cNvSpPr txBox="1"/>
          <p:nvPr/>
        </p:nvSpPr>
        <p:spPr>
          <a:xfrm>
            <a:off x="6306579" y="1576490"/>
            <a:ext cx="251825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/>
              <a:t>Have questions?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6B4EECE-F626-4147-8395-BD0A30A50BA6}"/>
              </a:ext>
            </a:extLst>
          </p:cNvPr>
          <p:cNvSpPr txBox="1"/>
          <p:nvPr/>
        </p:nvSpPr>
        <p:spPr>
          <a:xfrm>
            <a:off x="5114472" y="1971471"/>
            <a:ext cx="4987584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claim 10 min </a:t>
            </a:r>
            <a:r>
              <a:rPr lang="en-US" sz="2500" b="1" dirty="0"/>
              <a:t>FREE </a:t>
            </a:r>
            <a:r>
              <a:rPr lang="en-US" dirty="0"/>
              <a:t>talk time Worth INR 299* and </a:t>
            </a:r>
          </a:p>
          <a:p>
            <a:pPr algn="ctr"/>
            <a:r>
              <a:rPr lang="en-US" dirty="0"/>
              <a:t>Consult a Lawyer now.  </a:t>
            </a:r>
          </a:p>
        </p:txBody>
      </p:sp>
      <p:pic>
        <p:nvPicPr>
          <p:cNvPr id="19" name="Picture 18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A6E99306-018C-FD43-8E94-D61CF8B781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791" t="23119" b="2721"/>
          <a:stretch/>
        </p:blipFill>
        <p:spPr>
          <a:xfrm>
            <a:off x="5114472" y="2645229"/>
            <a:ext cx="4902469" cy="3069771"/>
          </a:xfrm>
          <a:prstGeom prst="rect">
            <a:avLst/>
          </a:prstGeom>
        </p:spPr>
      </p:pic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A7D9380B-DCF3-8548-A6D4-FE85BEE758EC}"/>
              </a:ext>
            </a:extLst>
          </p:cNvPr>
          <p:cNvSpPr/>
          <p:nvPr/>
        </p:nvSpPr>
        <p:spPr>
          <a:xfrm>
            <a:off x="6732948" y="5029880"/>
            <a:ext cx="1463995" cy="5510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Talk now </a:t>
            </a:r>
          </a:p>
        </p:txBody>
      </p:sp>
    </p:spTree>
    <p:extLst>
      <p:ext uri="{BB962C8B-B14F-4D97-AF65-F5344CB8AC3E}">
        <p14:creationId xmlns:p14="http://schemas.microsoft.com/office/powerpoint/2010/main" val="2617377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92717-97D5-7849-BF1A-D48F9DA462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92054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N" sz="4500" b="1" dirty="0"/>
              <a:t>Real insights for your peace of mind!  </a:t>
            </a:r>
          </a:p>
          <a:p>
            <a:pPr marL="0" indent="0">
              <a:buNone/>
            </a:pPr>
            <a:r>
              <a:rPr lang="en-IN" sz="4500" b="1" dirty="0"/>
              <a:t>Advice that matters!</a:t>
            </a:r>
          </a:p>
          <a:p>
            <a:pPr marL="0" indent="0">
              <a:buNone/>
            </a:pPr>
            <a:r>
              <a:rPr lang="en-IN" sz="4500" b="1" dirty="0"/>
              <a:t>End of your worries now! </a:t>
            </a:r>
          </a:p>
          <a:p>
            <a:pPr marL="0" indent="0">
              <a:buNone/>
            </a:pPr>
            <a:r>
              <a:rPr lang="en-IN" sz="4500" b="1" dirty="0"/>
              <a:t>Honest advice trusted support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5DA1A3-2213-9B4B-94EB-889F9D3963E7}"/>
              </a:ext>
            </a:extLst>
          </p:cNvPr>
          <p:cNvSpPr txBox="1"/>
          <p:nvPr/>
        </p:nvSpPr>
        <p:spPr>
          <a:xfrm>
            <a:off x="1077685" y="772886"/>
            <a:ext cx="690894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/>
              <a:t>Some important the Tag lines only for Just Consult</a:t>
            </a:r>
          </a:p>
        </p:txBody>
      </p:sp>
    </p:spTree>
    <p:extLst>
      <p:ext uri="{BB962C8B-B14F-4D97-AF65-F5344CB8AC3E}">
        <p14:creationId xmlns:p14="http://schemas.microsoft.com/office/powerpoint/2010/main" val="3380390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A2178-A76E-3447-84C8-79C85CE12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LegalKart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39192-6103-9249-843E-488443FCA3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N" b="1" dirty="0"/>
          </a:p>
          <a:p>
            <a:r>
              <a:rPr lang="en-IN" dirty="0"/>
              <a:t>24/7 access — reach out whenever you need</a:t>
            </a:r>
          </a:p>
          <a:p>
            <a:r>
              <a:rPr lang="en-IN" dirty="0"/>
              <a:t>Eliminate commute time and scheduling hassles</a:t>
            </a:r>
          </a:p>
          <a:p>
            <a:r>
              <a:rPr lang="en-IN" dirty="0"/>
              <a:t>Flexible plans to meet your needs and lifestyle</a:t>
            </a:r>
          </a:p>
          <a:p>
            <a:r>
              <a:rPr lang="en-IN" dirty="0"/>
              <a:t>Seamlessly switch Lawyers, at no extra cost</a:t>
            </a:r>
          </a:p>
          <a:p>
            <a:r>
              <a:rPr lang="en-IN" dirty="0"/>
              <a:t>Save money while receiving high-quality advice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917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DB0A003-F9F0-D342-BBFB-7487929DDCA0}"/>
              </a:ext>
            </a:extLst>
          </p:cNvPr>
          <p:cNvSpPr/>
          <p:nvPr/>
        </p:nvSpPr>
        <p:spPr>
          <a:xfrm>
            <a:off x="1303891" y="1632466"/>
            <a:ext cx="4663887" cy="33749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500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8231ED4-A5A9-DB49-A9CB-0CD1E9B67699}"/>
              </a:ext>
            </a:extLst>
          </p:cNvPr>
          <p:cNvSpPr/>
          <p:nvPr/>
        </p:nvSpPr>
        <p:spPr>
          <a:xfrm>
            <a:off x="6586263" y="1676250"/>
            <a:ext cx="3635423" cy="33749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C8B818C-AE7F-2343-B0AA-B12677873606}"/>
              </a:ext>
            </a:extLst>
          </p:cNvPr>
          <p:cNvSpPr/>
          <p:nvPr/>
        </p:nvSpPr>
        <p:spPr>
          <a:xfrm>
            <a:off x="1423590" y="1788196"/>
            <a:ext cx="4544188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</a:rPr>
              <a:t>Legalkart vs. A reference Lawyer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F1A98C0-AB27-8644-ADA1-FD1A0093EA1A}"/>
              </a:ext>
            </a:extLst>
          </p:cNvPr>
          <p:cNvSpPr txBox="1"/>
          <p:nvPr/>
        </p:nvSpPr>
        <p:spPr>
          <a:xfrm>
            <a:off x="1609889" y="2847959"/>
            <a:ext cx="1188146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b="1" dirty="0">
                <a:solidFill>
                  <a:schemeClr val="bg1"/>
                </a:solidFill>
              </a:rPr>
              <a:t>90%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335DFD-8F38-694B-B637-8E0365ACBFB9}"/>
              </a:ext>
            </a:extLst>
          </p:cNvPr>
          <p:cNvSpPr txBox="1"/>
          <p:nvPr/>
        </p:nvSpPr>
        <p:spPr>
          <a:xfrm>
            <a:off x="1489109" y="4025205"/>
            <a:ext cx="1188146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500" b="1" dirty="0">
                <a:solidFill>
                  <a:schemeClr val="bg1"/>
                </a:solidFill>
              </a:rPr>
              <a:t>98%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9C2A41-48D6-4C4D-A8F0-DF357D866550}"/>
              </a:ext>
            </a:extLst>
          </p:cNvPr>
          <p:cNvSpPr txBox="1"/>
          <p:nvPr/>
        </p:nvSpPr>
        <p:spPr>
          <a:xfrm>
            <a:off x="2917778" y="2778709"/>
            <a:ext cx="26000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Found Legalkart equally </a:t>
            </a:r>
          </a:p>
          <a:p>
            <a:r>
              <a:rPr lang="en-US" dirty="0">
                <a:solidFill>
                  <a:schemeClr val="bg1"/>
                </a:solidFill>
              </a:rPr>
              <a:t>Or better than discussing with a reference Lawyer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6D7341-BDF0-A84A-B94F-833ECE6284E0}"/>
              </a:ext>
            </a:extLst>
          </p:cNvPr>
          <p:cNvSpPr txBox="1"/>
          <p:nvPr/>
        </p:nvSpPr>
        <p:spPr>
          <a:xfrm>
            <a:off x="2798035" y="4094454"/>
            <a:ext cx="2991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Found LegalKart convenient and affordable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05FA8E-B55C-D74A-950E-06CF12480CF0}"/>
              </a:ext>
            </a:extLst>
          </p:cNvPr>
          <p:cNvSpPr txBox="1"/>
          <p:nvPr/>
        </p:nvSpPr>
        <p:spPr>
          <a:xfrm>
            <a:off x="1772686" y="1181155"/>
            <a:ext cx="3329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Thousands of client’s experience: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7212E1-5532-F242-AF3E-5EBB3283C3C6}"/>
              </a:ext>
            </a:extLst>
          </p:cNvPr>
          <p:cNvSpPr txBox="1"/>
          <p:nvPr/>
        </p:nvSpPr>
        <p:spPr>
          <a:xfrm>
            <a:off x="6947036" y="1042656"/>
            <a:ext cx="2913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Percentage of clients able to consult a Lawyer instantly </a:t>
            </a:r>
          </a:p>
        </p:txBody>
      </p:sp>
      <p:sp>
        <p:nvSpPr>
          <p:cNvPr id="14" name="Round Same-side Corner of Rectangle 13">
            <a:extLst>
              <a:ext uri="{FF2B5EF4-FFF2-40B4-BE49-F238E27FC236}">
                <a16:creationId xmlns:a16="http://schemas.microsoft.com/office/drawing/2014/main" id="{79403BD4-C2C5-274D-BFB3-E7DC7B8B4D05}"/>
              </a:ext>
            </a:extLst>
          </p:cNvPr>
          <p:cNvSpPr/>
          <p:nvPr/>
        </p:nvSpPr>
        <p:spPr>
          <a:xfrm>
            <a:off x="7206343" y="3746892"/>
            <a:ext cx="772886" cy="369333"/>
          </a:xfrm>
          <a:prstGeom prst="round2Same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1%</a:t>
            </a:r>
          </a:p>
        </p:txBody>
      </p:sp>
      <p:sp>
        <p:nvSpPr>
          <p:cNvPr id="15" name="Round Same-side Corner of Rectangle 14">
            <a:extLst>
              <a:ext uri="{FF2B5EF4-FFF2-40B4-BE49-F238E27FC236}">
                <a16:creationId xmlns:a16="http://schemas.microsoft.com/office/drawing/2014/main" id="{FB31966F-0312-A84E-B8BA-BFE28A48C98F}"/>
              </a:ext>
            </a:extLst>
          </p:cNvPr>
          <p:cNvSpPr/>
          <p:nvPr/>
        </p:nvSpPr>
        <p:spPr>
          <a:xfrm>
            <a:off x="8668169" y="1788196"/>
            <a:ext cx="772886" cy="2374913"/>
          </a:xfrm>
          <a:prstGeom prst="round2Same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100%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05D3B0-4EAA-4A42-AEC1-C04104E9BACD}"/>
              </a:ext>
            </a:extLst>
          </p:cNvPr>
          <p:cNvSpPr txBox="1"/>
          <p:nvPr/>
        </p:nvSpPr>
        <p:spPr>
          <a:xfrm>
            <a:off x="6665555" y="4083177"/>
            <a:ext cx="1740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Another website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2E8AE11-669E-554D-9E27-9D297009EB2B}"/>
              </a:ext>
            </a:extLst>
          </p:cNvPr>
          <p:cNvSpPr txBox="1"/>
          <p:nvPr/>
        </p:nvSpPr>
        <p:spPr>
          <a:xfrm>
            <a:off x="8529533" y="4083177"/>
            <a:ext cx="10501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LegalKart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3A78865-ABA4-1845-9611-2A29D1DBA7E6}"/>
              </a:ext>
            </a:extLst>
          </p:cNvPr>
          <p:cNvSpPr txBox="1"/>
          <p:nvPr/>
        </p:nvSpPr>
        <p:spPr>
          <a:xfrm>
            <a:off x="1447800" y="130629"/>
            <a:ext cx="4046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 need this comparison on the JC page</a:t>
            </a:r>
          </a:p>
        </p:txBody>
      </p:sp>
    </p:spTree>
    <p:extLst>
      <p:ext uri="{BB962C8B-B14F-4D97-AF65-F5344CB8AC3E}">
        <p14:creationId xmlns:p14="http://schemas.microsoft.com/office/powerpoint/2010/main" val="2765670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6765</TotalTime>
  <Words>145</Words>
  <Application>Microsoft Macintosh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Why LegalKart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Arvind Singhatiya</dc:creator>
  <cp:lastModifiedBy>Arvind Singhatiya</cp:lastModifiedBy>
  <cp:revision>11</cp:revision>
  <dcterms:created xsi:type="dcterms:W3CDTF">2021-05-26T11:23:11Z</dcterms:created>
  <dcterms:modified xsi:type="dcterms:W3CDTF">2021-05-31T04:08:32Z</dcterms:modified>
</cp:coreProperties>
</file>