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0" r:id="rId2"/>
    <p:sldId id="259" r:id="rId3"/>
    <p:sldId id="261" r:id="rId4"/>
    <p:sldId id="256" r:id="rId5"/>
    <p:sldId id="263" r:id="rId6"/>
    <p:sldId id="257" r:id="rId7"/>
    <p:sldId id="258" r:id="rId8"/>
  </p:sldIdLst>
  <p:sldSz cx="10799763" cy="1800066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0"/>
    <p:restoredTop sz="94664"/>
  </p:normalViewPr>
  <p:slideViewPr>
    <p:cSldViewPr snapToGrid="0">
      <p:cViewPr varScale="1">
        <p:scale>
          <a:sx n="31" d="100"/>
          <a:sy n="31" d="100"/>
        </p:scale>
        <p:origin x="277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09982" y="2945943"/>
            <a:ext cx="9179799" cy="6266897"/>
          </a:xfrm>
        </p:spPr>
        <p:txBody>
          <a:bodyPr anchor="b"/>
          <a:lstStyle>
            <a:lvl1pPr algn="ctr">
              <a:defRPr sz="7087"/>
            </a:lvl1pPr>
          </a:lstStyle>
          <a:p>
            <a:r>
              <a:rPr lang="en-US"/>
              <a:t>Click to edit Master title style</a:t>
            </a:r>
            <a:endParaRPr lang="en-US" dirty="0"/>
          </a:p>
        </p:txBody>
      </p:sp>
      <p:sp>
        <p:nvSpPr>
          <p:cNvPr id="3" name="Subtitle 2"/>
          <p:cNvSpPr>
            <a:spLocks noGrp="1"/>
          </p:cNvSpPr>
          <p:nvPr>
            <p:ph type="subTitle" idx="1"/>
          </p:nvPr>
        </p:nvSpPr>
        <p:spPr>
          <a:xfrm>
            <a:off x="1349971" y="9454516"/>
            <a:ext cx="8099822" cy="4345992"/>
          </a:xfrm>
        </p:spPr>
        <p:txBody>
          <a:bodyPr/>
          <a:lstStyle>
            <a:lvl1pPr marL="0" indent="0" algn="ctr">
              <a:buNone/>
              <a:defRPr sz="2835"/>
            </a:lvl1pPr>
            <a:lvl2pPr marL="539999" indent="0" algn="ctr">
              <a:buNone/>
              <a:defRPr sz="2362"/>
            </a:lvl2pPr>
            <a:lvl3pPr marL="1079998" indent="0" algn="ctr">
              <a:buNone/>
              <a:defRPr sz="2126"/>
            </a:lvl3pPr>
            <a:lvl4pPr marL="1619997" indent="0" algn="ctr">
              <a:buNone/>
              <a:defRPr sz="1890"/>
            </a:lvl4pPr>
            <a:lvl5pPr marL="2159996" indent="0" algn="ctr">
              <a:buNone/>
              <a:defRPr sz="1890"/>
            </a:lvl5pPr>
            <a:lvl6pPr marL="2699995" indent="0" algn="ctr">
              <a:buNone/>
              <a:defRPr sz="1890"/>
            </a:lvl6pPr>
            <a:lvl7pPr marL="3239994" indent="0" algn="ctr">
              <a:buNone/>
              <a:defRPr sz="1890"/>
            </a:lvl7pPr>
            <a:lvl8pPr marL="3779992" indent="0" algn="ctr">
              <a:buNone/>
              <a:defRPr sz="1890"/>
            </a:lvl8pPr>
            <a:lvl9pPr marL="4319991" indent="0" algn="ctr">
              <a:buNone/>
              <a:defRPr sz="189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FEC0663-12B9-4BF0-910F-D1D226D90420}" type="datetimeFigureOut">
              <a:rPr lang="en-IN" smtClean="0"/>
              <a:t>01-06-2021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070F4A9-83A3-43FE-898B-CE6489A599AF}" type="slidenum">
              <a:rPr lang="en-IN" smtClean="0"/>
              <a:t>‹#›</a:t>
            </a:fld>
            <a:endParaRPr lang="en-IN"/>
          </a:p>
        </p:txBody>
      </p:sp>
    </p:spTree>
    <p:extLst>
      <p:ext uri="{BB962C8B-B14F-4D97-AF65-F5344CB8AC3E}">
        <p14:creationId xmlns:p14="http://schemas.microsoft.com/office/powerpoint/2010/main" val="27798994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FEC0663-12B9-4BF0-910F-D1D226D90420}" type="datetimeFigureOut">
              <a:rPr lang="en-IN" smtClean="0"/>
              <a:t>01-06-2021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070F4A9-83A3-43FE-898B-CE6489A599AF}" type="slidenum">
              <a:rPr lang="en-IN" smtClean="0"/>
              <a:t>‹#›</a:t>
            </a:fld>
            <a:endParaRPr lang="en-IN"/>
          </a:p>
        </p:txBody>
      </p:sp>
    </p:spTree>
    <p:extLst>
      <p:ext uri="{BB962C8B-B14F-4D97-AF65-F5344CB8AC3E}">
        <p14:creationId xmlns:p14="http://schemas.microsoft.com/office/powerpoint/2010/main" val="2249183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728581" y="958369"/>
            <a:ext cx="2328699" cy="1525473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42484" y="958369"/>
            <a:ext cx="6851100" cy="1525473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FEC0663-12B9-4BF0-910F-D1D226D90420}" type="datetimeFigureOut">
              <a:rPr lang="en-IN" smtClean="0"/>
              <a:t>01-06-2021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070F4A9-83A3-43FE-898B-CE6489A599AF}" type="slidenum">
              <a:rPr lang="en-IN" smtClean="0"/>
              <a:t>‹#›</a:t>
            </a:fld>
            <a:endParaRPr lang="en-IN"/>
          </a:p>
        </p:txBody>
      </p:sp>
    </p:spTree>
    <p:extLst>
      <p:ext uri="{BB962C8B-B14F-4D97-AF65-F5344CB8AC3E}">
        <p14:creationId xmlns:p14="http://schemas.microsoft.com/office/powerpoint/2010/main" val="1978671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FEC0663-12B9-4BF0-910F-D1D226D90420}" type="datetimeFigureOut">
              <a:rPr lang="en-IN" smtClean="0"/>
              <a:t>01-06-2021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070F4A9-83A3-43FE-898B-CE6489A599AF}" type="slidenum">
              <a:rPr lang="en-IN" smtClean="0"/>
              <a:t>‹#›</a:t>
            </a:fld>
            <a:endParaRPr lang="en-IN"/>
          </a:p>
        </p:txBody>
      </p:sp>
    </p:spTree>
    <p:extLst>
      <p:ext uri="{BB962C8B-B14F-4D97-AF65-F5344CB8AC3E}">
        <p14:creationId xmlns:p14="http://schemas.microsoft.com/office/powerpoint/2010/main" val="3468511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36859" y="4487671"/>
            <a:ext cx="9314796" cy="7487774"/>
          </a:xfrm>
        </p:spPr>
        <p:txBody>
          <a:bodyPr anchor="b"/>
          <a:lstStyle>
            <a:lvl1pPr>
              <a:defRPr sz="7087"/>
            </a:lvl1pPr>
          </a:lstStyle>
          <a:p>
            <a:r>
              <a:rPr lang="en-US"/>
              <a:t>Click to edit Master title style</a:t>
            </a:r>
            <a:endParaRPr lang="en-US" dirty="0"/>
          </a:p>
        </p:txBody>
      </p:sp>
      <p:sp>
        <p:nvSpPr>
          <p:cNvPr id="3" name="Text Placeholder 2"/>
          <p:cNvSpPr>
            <a:spLocks noGrp="1"/>
          </p:cNvSpPr>
          <p:nvPr>
            <p:ph type="body" idx="1"/>
          </p:nvPr>
        </p:nvSpPr>
        <p:spPr>
          <a:xfrm>
            <a:off x="736859" y="12046282"/>
            <a:ext cx="9314796" cy="3937644"/>
          </a:xfrm>
        </p:spPr>
        <p:txBody>
          <a:bodyPr/>
          <a:lstStyle>
            <a:lvl1pPr marL="0" indent="0">
              <a:buNone/>
              <a:defRPr sz="2835">
                <a:solidFill>
                  <a:schemeClr val="tx1"/>
                </a:solidFill>
              </a:defRPr>
            </a:lvl1pPr>
            <a:lvl2pPr marL="539999" indent="0">
              <a:buNone/>
              <a:defRPr sz="2362">
                <a:solidFill>
                  <a:schemeClr val="tx1">
                    <a:tint val="75000"/>
                  </a:schemeClr>
                </a:solidFill>
              </a:defRPr>
            </a:lvl2pPr>
            <a:lvl3pPr marL="1079998" indent="0">
              <a:buNone/>
              <a:defRPr sz="2126">
                <a:solidFill>
                  <a:schemeClr val="tx1">
                    <a:tint val="75000"/>
                  </a:schemeClr>
                </a:solidFill>
              </a:defRPr>
            </a:lvl3pPr>
            <a:lvl4pPr marL="1619997" indent="0">
              <a:buNone/>
              <a:defRPr sz="1890">
                <a:solidFill>
                  <a:schemeClr val="tx1">
                    <a:tint val="75000"/>
                  </a:schemeClr>
                </a:solidFill>
              </a:defRPr>
            </a:lvl4pPr>
            <a:lvl5pPr marL="2159996" indent="0">
              <a:buNone/>
              <a:defRPr sz="1890">
                <a:solidFill>
                  <a:schemeClr val="tx1">
                    <a:tint val="75000"/>
                  </a:schemeClr>
                </a:solidFill>
              </a:defRPr>
            </a:lvl5pPr>
            <a:lvl6pPr marL="2699995" indent="0">
              <a:buNone/>
              <a:defRPr sz="1890">
                <a:solidFill>
                  <a:schemeClr val="tx1">
                    <a:tint val="75000"/>
                  </a:schemeClr>
                </a:solidFill>
              </a:defRPr>
            </a:lvl6pPr>
            <a:lvl7pPr marL="3239994" indent="0">
              <a:buNone/>
              <a:defRPr sz="1890">
                <a:solidFill>
                  <a:schemeClr val="tx1">
                    <a:tint val="75000"/>
                  </a:schemeClr>
                </a:solidFill>
              </a:defRPr>
            </a:lvl7pPr>
            <a:lvl8pPr marL="3779992" indent="0">
              <a:buNone/>
              <a:defRPr sz="1890">
                <a:solidFill>
                  <a:schemeClr val="tx1">
                    <a:tint val="75000"/>
                  </a:schemeClr>
                </a:solidFill>
              </a:defRPr>
            </a:lvl8pPr>
            <a:lvl9pPr marL="4319991" indent="0">
              <a:buNone/>
              <a:defRPr sz="189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FEC0663-12B9-4BF0-910F-D1D226D90420}" type="datetimeFigureOut">
              <a:rPr lang="en-IN" smtClean="0"/>
              <a:t>01-06-2021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070F4A9-83A3-43FE-898B-CE6489A599AF}" type="slidenum">
              <a:rPr lang="en-IN" smtClean="0"/>
              <a:t>‹#›</a:t>
            </a:fld>
            <a:endParaRPr lang="en-IN"/>
          </a:p>
        </p:txBody>
      </p:sp>
    </p:spTree>
    <p:extLst>
      <p:ext uri="{BB962C8B-B14F-4D97-AF65-F5344CB8AC3E}">
        <p14:creationId xmlns:p14="http://schemas.microsoft.com/office/powerpoint/2010/main" val="6213971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42484" y="4791843"/>
            <a:ext cx="4589899" cy="114212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467380" y="4791843"/>
            <a:ext cx="4589899" cy="114212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FEC0663-12B9-4BF0-910F-D1D226D90420}" type="datetimeFigureOut">
              <a:rPr lang="en-IN" smtClean="0"/>
              <a:t>01-06-2021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070F4A9-83A3-43FE-898B-CE6489A599AF}" type="slidenum">
              <a:rPr lang="en-IN" smtClean="0"/>
              <a:t>‹#›</a:t>
            </a:fld>
            <a:endParaRPr lang="en-IN"/>
          </a:p>
        </p:txBody>
      </p:sp>
    </p:spTree>
    <p:extLst>
      <p:ext uri="{BB962C8B-B14F-4D97-AF65-F5344CB8AC3E}">
        <p14:creationId xmlns:p14="http://schemas.microsoft.com/office/powerpoint/2010/main" val="1924470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43890" y="958373"/>
            <a:ext cx="9314796" cy="3479296"/>
          </a:xfrm>
        </p:spPr>
        <p:txBody>
          <a:bodyPr/>
          <a:lstStyle/>
          <a:p>
            <a:r>
              <a:rPr lang="en-US"/>
              <a:t>Click to edit Master title style</a:t>
            </a:r>
            <a:endParaRPr lang="en-US" dirty="0"/>
          </a:p>
        </p:txBody>
      </p:sp>
      <p:sp>
        <p:nvSpPr>
          <p:cNvPr id="3" name="Text Placeholder 2"/>
          <p:cNvSpPr>
            <a:spLocks noGrp="1"/>
          </p:cNvSpPr>
          <p:nvPr>
            <p:ph type="body" idx="1"/>
          </p:nvPr>
        </p:nvSpPr>
        <p:spPr>
          <a:xfrm>
            <a:off x="743892" y="4412664"/>
            <a:ext cx="4568805" cy="2162578"/>
          </a:xfrm>
        </p:spPr>
        <p:txBody>
          <a:bodyPr anchor="b"/>
          <a:lstStyle>
            <a:lvl1pPr marL="0" indent="0">
              <a:buNone/>
              <a:defRPr sz="2835" b="1"/>
            </a:lvl1pPr>
            <a:lvl2pPr marL="539999" indent="0">
              <a:buNone/>
              <a:defRPr sz="2362" b="1"/>
            </a:lvl2pPr>
            <a:lvl3pPr marL="1079998" indent="0">
              <a:buNone/>
              <a:defRPr sz="2126" b="1"/>
            </a:lvl3pPr>
            <a:lvl4pPr marL="1619997" indent="0">
              <a:buNone/>
              <a:defRPr sz="1890" b="1"/>
            </a:lvl4pPr>
            <a:lvl5pPr marL="2159996" indent="0">
              <a:buNone/>
              <a:defRPr sz="1890" b="1"/>
            </a:lvl5pPr>
            <a:lvl6pPr marL="2699995" indent="0">
              <a:buNone/>
              <a:defRPr sz="1890" b="1"/>
            </a:lvl6pPr>
            <a:lvl7pPr marL="3239994" indent="0">
              <a:buNone/>
              <a:defRPr sz="1890" b="1"/>
            </a:lvl7pPr>
            <a:lvl8pPr marL="3779992" indent="0">
              <a:buNone/>
              <a:defRPr sz="1890" b="1"/>
            </a:lvl8pPr>
            <a:lvl9pPr marL="4319991" indent="0">
              <a:buNone/>
              <a:defRPr sz="1890" b="1"/>
            </a:lvl9pPr>
          </a:lstStyle>
          <a:p>
            <a:pPr lvl="0"/>
            <a:r>
              <a:rPr lang="en-US"/>
              <a:t>Click to edit Master text styles</a:t>
            </a:r>
          </a:p>
        </p:txBody>
      </p:sp>
      <p:sp>
        <p:nvSpPr>
          <p:cNvPr id="4" name="Content Placeholder 3"/>
          <p:cNvSpPr>
            <a:spLocks noGrp="1"/>
          </p:cNvSpPr>
          <p:nvPr>
            <p:ph sz="half" idx="2"/>
          </p:nvPr>
        </p:nvSpPr>
        <p:spPr>
          <a:xfrm>
            <a:off x="743892" y="6575242"/>
            <a:ext cx="4568805" cy="967119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467381" y="4412664"/>
            <a:ext cx="4591306" cy="2162578"/>
          </a:xfrm>
        </p:spPr>
        <p:txBody>
          <a:bodyPr anchor="b"/>
          <a:lstStyle>
            <a:lvl1pPr marL="0" indent="0">
              <a:buNone/>
              <a:defRPr sz="2835" b="1"/>
            </a:lvl1pPr>
            <a:lvl2pPr marL="539999" indent="0">
              <a:buNone/>
              <a:defRPr sz="2362" b="1"/>
            </a:lvl2pPr>
            <a:lvl3pPr marL="1079998" indent="0">
              <a:buNone/>
              <a:defRPr sz="2126" b="1"/>
            </a:lvl3pPr>
            <a:lvl4pPr marL="1619997" indent="0">
              <a:buNone/>
              <a:defRPr sz="1890" b="1"/>
            </a:lvl4pPr>
            <a:lvl5pPr marL="2159996" indent="0">
              <a:buNone/>
              <a:defRPr sz="1890" b="1"/>
            </a:lvl5pPr>
            <a:lvl6pPr marL="2699995" indent="0">
              <a:buNone/>
              <a:defRPr sz="1890" b="1"/>
            </a:lvl6pPr>
            <a:lvl7pPr marL="3239994" indent="0">
              <a:buNone/>
              <a:defRPr sz="1890" b="1"/>
            </a:lvl7pPr>
            <a:lvl8pPr marL="3779992" indent="0">
              <a:buNone/>
              <a:defRPr sz="1890" b="1"/>
            </a:lvl8pPr>
            <a:lvl9pPr marL="4319991" indent="0">
              <a:buNone/>
              <a:defRPr sz="1890" b="1"/>
            </a:lvl9pPr>
          </a:lstStyle>
          <a:p>
            <a:pPr lvl="0"/>
            <a:r>
              <a:rPr lang="en-US"/>
              <a:t>Click to edit Master text styles</a:t>
            </a:r>
          </a:p>
        </p:txBody>
      </p:sp>
      <p:sp>
        <p:nvSpPr>
          <p:cNvPr id="6" name="Content Placeholder 5"/>
          <p:cNvSpPr>
            <a:spLocks noGrp="1"/>
          </p:cNvSpPr>
          <p:nvPr>
            <p:ph sz="quarter" idx="4"/>
          </p:nvPr>
        </p:nvSpPr>
        <p:spPr>
          <a:xfrm>
            <a:off x="5467381" y="6575242"/>
            <a:ext cx="4591306" cy="967119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FEC0663-12B9-4BF0-910F-D1D226D90420}" type="datetimeFigureOut">
              <a:rPr lang="en-IN" smtClean="0"/>
              <a:t>01-06-2021</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A070F4A9-83A3-43FE-898B-CE6489A599AF}" type="slidenum">
              <a:rPr lang="en-IN" smtClean="0"/>
              <a:t>‹#›</a:t>
            </a:fld>
            <a:endParaRPr lang="en-IN"/>
          </a:p>
        </p:txBody>
      </p:sp>
    </p:spTree>
    <p:extLst>
      <p:ext uri="{BB962C8B-B14F-4D97-AF65-F5344CB8AC3E}">
        <p14:creationId xmlns:p14="http://schemas.microsoft.com/office/powerpoint/2010/main" val="25660626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FEC0663-12B9-4BF0-910F-D1D226D90420}" type="datetimeFigureOut">
              <a:rPr lang="en-IN" smtClean="0"/>
              <a:t>01-06-2021</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A070F4A9-83A3-43FE-898B-CE6489A599AF}" type="slidenum">
              <a:rPr lang="en-IN" smtClean="0"/>
              <a:t>‹#›</a:t>
            </a:fld>
            <a:endParaRPr lang="en-IN"/>
          </a:p>
        </p:txBody>
      </p:sp>
    </p:spTree>
    <p:extLst>
      <p:ext uri="{BB962C8B-B14F-4D97-AF65-F5344CB8AC3E}">
        <p14:creationId xmlns:p14="http://schemas.microsoft.com/office/powerpoint/2010/main" val="27503962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EC0663-12B9-4BF0-910F-D1D226D90420}" type="datetimeFigureOut">
              <a:rPr lang="en-IN" smtClean="0"/>
              <a:t>01-06-2021</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A070F4A9-83A3-43FE-898B-CE6489A599AF}" type="slidenum">
              <a:rPr lang="en-IN" smtClean="0"/>
              <a:t>‹#›</a:t>
            </a:fld>
            <a:endParaRPr lang="en-IN"/>
          </a:p>
        </p:txBody>
      </p:sp>
    </p:spTree>
    <p:extLst>
      <p:ext uri="{BB962C8B-B14F-4D97-AF65-F5344CB8AC3E}">
        <p14:creationId xmlns:p14="http://schemas.microsoft.com/office/powerpoint/2010/main" val="13958518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43890" y="1200044"/>
            <a:ext cx="3483205" cy="4200155"/>
          </a:xfrm>
        </p:spPr>
        <p:txBody>
          <a:bodyPr anchor="b"/>
          <a:lstStyle>
            <a:lvl1pPr>
              <a:defRPr sz="3780"/>
            </a:lvl1pPr>
          </a:lstStyle>
          <a:p>
            <a:r>
              <a:rPr lang="en-US"/>
              <a:t>Click to edit Master title style</a:t>
            </a:r>
            <a:endParaRPr lang="en-US" dirty="0"/>
          </a:p>
        </p:txBody>
      </p:sp>
      <p:sp>
        <p:nvSpPr>
          <p:cNvPr id="3" name="Content Placeholder 2"/>
          <p:cNvSpPr>
            <a:spLocks noGrp="1"/>
          </p:cNvSpPr>
          <p:nvPr>
            <p:ph idx="1"/>
          </p:nvPr>
        </p:nvSpPr>
        <p:spPr>
          <a:xfrm>
            <a:off x="4591306" y="2591766"/>
            <a:ext cx="5467380" cy="12792138"/>
          </a:xfrm>
        </p:spPr>
        <p:txBody>
          <a:bodyPr/>
          <a:lstStyle>
            <a:lvl1pPr>
              <a:defRPr sz="3780"/>
            </a:lvl1pPr>
            <a:lvl2pPr>
              <a:defRPr sz="3307"/>
            </a:lvl2pPr>
            <a:lvl3pPr>
              <a:defRPr sz="2835"/>
            </a:lvl3pPr>
            <a:lvl4pPr>
              <a:defRPr sz="2362"/>
            </a:lvl4pPr>
            <a:lvl5pPr>
              <a:defRPr sz="2362"/>
            </a:lvl5pPr>
            <a:lvl6pPr>
              <a:defRPr sz="2362"/>
            </a:lvl6pPr>
            <a:lvl7pPr>
              <a:defRPr sz="2362"/>
            </a:lvl7pPr>
            <a:lvl8pPr>
              <a:defRPr sz="2362"/>
            </a:lvl8pPr>
            <a:lvl9pPr>
              <a:defRPr sz="236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43890" y="5400199"/>
            <a:ext cx="3483205" cy="10004536"/>
          </a:xfrm>
        </p:spPr>
        <p:txBody>
          <a:bodyPr/>
          <a:lstStyle>
            <a:lvl1pPr marL="0" indent="0">
              <a:buNone/>
              <a:defRPr sz="1890"/>
            </a:lvl1pPr>
            <a:lvl2pPr marL="539999" indent="0">
              <a:buNone/>
              <a:defRPr sz="1654"/>
            </a:lvl2pPr>
            <a:lvl3pPr marL="1079998" indent="0">
              <a:buNone/>
              <a:defRPr sz="1417"/>
            </a:lvl3pPr>
            <a:lvl4pPr marL="1619997" indent="0">
              <a:buNone/>
              <a:defRPr sz="1181"/>
            </a:lvl4pPr>
            <a:lvl5pPr marL="2159996" indent="0">
              <a:buNone/>
              <a:defRPr sz="1181"/>
            </a:lvl5pPr>
            <a:lvl6pPr marL="2699995" indent="0">
              <a:buNone/>
              <a:defRPr sz="1181"/>
            </a:lvl6pPr>
            <a:lvl7pPr marL="3239994" indent="0">
              <a:buNone/>
              <a:defRPr sz="1181"/>
            </a:lvl7pPr>
            <a:lvl8pPr marL="3779992" indent="0">
              <a:buNone/>
              <a:defRPr sz="1181"/>
            </a:lvl8pPr>
            <a:lvl9pPr marL="4319991" indent="0">
              <a:buNone/>
              <a:defRPr sz="1181"/>
            </a:lvl9pPr>
          </a:lstStyle>
          <a:p>
            <a:pPr lvl="0"/>
            <a:r>
              <a:rPr lang="en-US"/>
              <a:t>Click to edit Master text styles</a:t>
            </a:r>
          </a:p>
        </p:txBody>
      </p:sp>
      <p:sp>
        <p:nvSpPr>
          <p:cNvPr id="5" name="Date Placeholder 4"/>
          <p:cNvSpPr>
            <a:spLocks noGrp="1"/>
          </p:cNvSpPr>
          <p:nvPr>
            <p:ph type="dt" sz="half" idx="10"/>
          </p:nvPr>
        </p:nvSpPr>
        <p:spPr/>
        <p:txBody>
          <a:bodyPr/>
          <a:lstStyle/>
          <a:p>
            <a:fld id="{BFEC0663-12B9-4BF0-910F-D1D226D90420}" type="datetimeFigureOut">
              <a:rPr lang="en-IN" smtClean="0"/>
              <a:t>01-06-2021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070F4A9-83A3-43FE-898B-CE6489A599AF}" type="slidenum">
              <a:rPr lang="en-IN" smtClean="0"/>
              <a:t>‹#›</a:t>
            </a:fld>
            <a:endParaRPr lang="en-IN"/>
          </a:p>
        </p:txBody>
      </p:sp>
    </p:spTree>
    <p:extLst>
      <p:ext uri="{BB962C8B-B14F-4D97-AF65-F5344CB8AC3E}">
        <p14:creationId xmlns:p14="http://schemas.microsoft.com/office/powerpoint/2010/main" val="1731912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43890" y="1200044"/>
            <a:ext cx="3483205" cy="4200155"/>
          </a:xfrm>
        </p:spPr>
        <p:txBody>
          <a:bodyPr anchor="b"/>
          <a:lstStyle>
            <a:lvl1pPr>
              <a:defRPr sz="378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91306" y="2591766"/>
            <a:ext cx="5467380" cy="12792138"/>
          </a:xfrm>
        </p:spPr>
        <p:txBody>
          <a:bodyPr anchor="t"/>
          <a:lstStyle>
            <a:lvl1pPr marL="0" indent="0">
              <a:buNone/>
              <a:defRPr sz="3780"/>
            </a:lvl1pPr>
            <a:lvl2pPr marL="539999" indent="0">
              <a:buNone/>
              <a:defRPr sz="3307"/>
            </a:lvl2pPr>
            <a:lvl3pPr marL="1079998" indent="0">
              <a:buNone/>
              <a:defRPr sz="2835"/>
            </a:lvl3pPr>
            <a:lvl4pPr marL="1619997" indent="0">
              <a:buNone/>
              <a:defRPr sz="2362"/>
            </a:lvl4pPr>
            <a:lvl5pPr marL="2159996" indent="0">
              <a:buNone/>
              <a:defRPr sz="2362"/>
            </a:lvl5pPr>
            <a:lvl6pPr marL="2699995" indent="0">
              <a:buNone/>
              <a:defRPr sz="2362"/>
            </a:lvl6pPr>
            <a:lvl7pPr marL="3239994" indent="0">
              <a:buNone/>
              <a:defRPr sz="2362"/>
            </a:lvl7pPr>
            <a:lvl8pPr marL="3779992" indent="0">
              <a:buNone/>
              <a:defRPr sz="2362"/>
            </a:lvl8pPr>
            <a:lvl9pPr marL="4319991" indent="0">
              <a:buNone/>
              <a:defRPr sz="2362"/>
            </a:lvl9pPr>
          </a:lstStyle>
          <a:p>
            <a:r>
              <a:rPr lang="en-US"/>
              <a:t>Click icon to add picture</a:t>
            </a:r>
            <a:endParaRPr lang="en-US" dirty="0"/>
          </a:p>
        </p:txBody>
      </p:sp>
      <p:sp>
        <p:nvSpPr>
          <p:cNvPr id="4" name="Text Placeholder 3"/>
          <p:cNvSpPr>
            <a:spLocks noGrp="1"/>
          </p:cNvSpPr>
          <p:nvPr>
            <p:ph type="body" sz="half" idx="2"/>
          </p:nvPr>
        </p:nvSpPr>
        <p:spPr>
          <a:xfrm>
            <a:off x="743890" y="5400199"/>
            <a:ext cx="3483205" cy="10004536"/>
          </a:xfrm>
        </p:spPr>
        <p:txBody>
          <a:bodyPr/>
          <a:lstStyle>
            <a:lvl1pPr marL="0" indent="0">
              <a:buNone/>
              <a:defRPr sz="1890"/>
            </a:lvl1pPr>
            <a:lvl2pPr marL="539999" indent="0">
              <a:buNone/>
              <a:defRPr sz="1654"/>
            </a:lvl2pPr>
            <a:lvl3pPr marL="1079998" indent="0">
              <a:buNone/>
              <a:defRPr sz="1417"/>
            </a:lvl3pPr>
            <a:lvl4pPr marL="1619997" indent="0">
              <a:buNone/>
              <a:defRPr sz="1181"/>
            </a:lvl4pPr>
            <a:lvl5pPr marL="2159996" indent="0">
              <a:buNone/>
              <a:defRPr sz="1181"/>
            </a:lvl5pPr>
            <a:lvl6pPr marL="2699995" indent="0">
              <a:buNone/>
              <a:defRPr sz="1181"/>
            </a:lvl6pPr>
            <a:lvl7pPr marL="3239994" indent="0">
              <a:buNone/>
              <a:defRPr sz="1181"/>
            </a:lvl7pPr>
            <a:lvl8pPr marL="3779992" indent="0">
              <a:buNone/>
              <a:defRPr sz="1181"/>
            </a:lvl8pPr>
            <a:lvl9pPr marL="4319991" indent="0">
              <a:buNone/>
              <a:defRPr sz="1181"/>
            </a:lvl9pPr>
          </a:lstStyle>
          <a:p>
            <a:pPr lvl="0"/>
            <a:r>
              <a:rPr lang="en-US"/>
              <a:t>Click to edit Master text styles</a:t>
            </a:r>
          </a:p>
        </p:txBody>
      </p:sp>
      <p:sp>
        <p:nvSpPr>
          <p:cNvPr id="5" name="Date Placeholder 4"/>
          <p:cNvSpPr>
            <a:spLocks noGrp="1"/>
          </p:cNvSpPr>
          <p:nvPr>
            <p:ph type="dt" sz="half" idx="10"/>
          </p:nvPr>
        </p:nvSpPr>
        <p:spPr/>
        <p:txBody>
          <a:bodyPr/>
          <a:lstStyle/>
          <a:p>
            <a:fld id="{BFEC0663-12B9-4BF0-910F-D1D226D90420}" type="datetimeFigureOut">
              <a:rPr lang="en-IN" smtClean="0"/>
              <a:t>01-06-2021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070F4A9-83A3-43FE-898B-CE6489A599AF}" type="slidenum">
              <a:rPr lang="en-IN" smtClean="0"/>
              <a:t>‹#›</a:t>
            </a:fld>
            <a:endParaRPr lang="en-IN"/>
          </a:p>
        </p:txBody>
      </p:sp>
    </p:spTree>
    <p:extLst>
      <p:ext uri="{BB962C8B-B14F-4D97-AF65-F5344CB8AC3E}">
        <p14:creationId xmlns:p14="http://schemas.microsoft.com/office/powerpoint/2010/main" val="2096167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42484" y="958373"/>
            <a:ext cx="9314796" cy="347929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742484" y="4791843"/>
            <a:ext cx="9314796" cy="1142125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2484" y="16683952"/>
            <a:ext cx="2429947" cy="958369"/>
          </a:xfrm>
          <a:prstGeom prst="rect">
            <a:avLst/>
          </a:prstGeom>
        </p:spPr>
        <p:txBody>
          <a:bodyPr vert="horz" lIns="91440" tIns="45720" rIns="91440" bIns="45720" rtlCol="0" anchor="ctr"/>
          <a:lstStyle>
            <a:lvl1pPr algn="l">
              <a:defRPr sz="1417">
                <a:solidFill>
                  <a:schemeClr val="tx1">
                    <a:tint val="75000"/>
                  </a:schemeClr>
                </a:solidFill>
              </a:defRPr>
            </a:lvl1pPr>
          </a:lstStyle>
          <a:p>
            <a:fld id="{BFEC0663-12B9-4BF0-910F-D1D226D90420}" type="datetimeFigureOut">
              <a:rPr lang="en-IN" smtClean="0"/>
              <a:t>01-06-2021</a:t>
            </a:fld>
            <a:endParaRPr lang="en-IN"/>
          </a:p>
        </p:txBody>
      </p:sp>
      <p:sp>
        <p:nvSpPr>
          <p:cNvPr id="5" name="Footer Placeholder 4"/>
          <p:cNvSpPr>
            <a:spLocks noGrp="1"/>
          </p:cNvSpPr>
          <p:nvPr>
            <p:ph type="ftr" sz="quarter" idx="3"/>
          </p:nvPr>
        </p:nvSpPr>
        <p:spPr>
          <a:xfrm>
            <a:off x="3577422" y="16683952"/>
            <a:ext cx="3644920" cy="958369"/>
          </a:xfrm>
          <a:prstGeom prst="rect">
            <a:avLst/>
          </a:prstGeom>
        </p:spPr>
        <p:txBody>
          <a:bodyPr vert="horz" lIns="91440" tIns="45720" rIns="91440" bIns="45720" rtlCol="0" anchor="ctr"/>
          <a:lstStyle>
            <a:lvl1pPr algn="ctr">
              <a:defRPr sz="1417">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7627332" y="16683952"/>
            <a:ext cx="2429947" cy="958369"/>
          </a:xfrm>
          <a:prstGeom prst="rect">
            <a:avLst/>
          </a:prstGeom>
        </p:spPr>
        <p:txBody>
          <a:bodyPr vert="horz" lIns="91440" tIns="45720" rIns="91440" bIns="45720" rtlCol="0" anchor="ctr"/>
          <a:lstStyle>
            <a:lvl1pPr algn="r">
              <a:defRPr sz="1417">
                <a:solidFill>
                  <a:schemeClr val="tx1">
                    <a:tint val="75000"/>
                  </a:schemeClr>
                </a:solidFill>
              </a:defRPr>
            </a:lvl1pPr>
          </a:lstStyle>
          <a:p>
            <a:fld id="{A070F4A9-83A3-43FE-898B-CE6489A599AF}" type="slidenum">
              <a:rPr lang="en-IN" smtClean="0"/>
              <a:t>‹#›</a:t>
            </a:fld>
            <a:endParaRPr lang="en-IN"/>
          </a:p>
        </p:txBody>
      </p:sp>
    </p:spTree>
    <p:extLst>
      <p:ext uri="{BB962C8B-B14F-4D97-AF65-F5344CB8AC3E}">
        <p14:creationId xmlns:p14="http://schemas.microsoft.com/office/powerpoint/2010/main" val="3264204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79998" rtl="0" eaLnBrk="1" latinLnBrk="0" hangingPunct="1">
        <a:lnSpc>
          <a:spcPct val="90000"/>
        </a:lnSpc>
        <a:spcBef>
          <a:spcPct val="0"/>
        </a:spcBef>
        <a:buNone/>
        <a:defRPr sz="5197" kern="1200">
          <a:solidFill>
            <a:schemeClr val="tx1"/>
          </a:solidFill>
          <a:latin typeface="+mj-lt"/>
          <a:ea typeface="+mj-ea"/>
          <a:cs typeface="+mj-cs"/>
        </a:defRPr>
      </a:lvl1pPr>
    </p:titleStyle>
    <p:bodyStyle>
      <a:lvl1pPr marL="269999" indent="-269999" algn="l" defTabSz="1079998" rtl="0" eaLnBrk="1" latinLnBrk="0" hangingPunct="1">
        <a:lnSpc>
          <a:spcPct val="90000"/>
        </a:lnSpc>
        <a:spcBef>
          <a:spcPts val="1181"/>
        </a:spcBef>
        <a:buFont typeface="Arial" panose="020B0604020202020204" pitchFamily="34" charset="0"/>
        <a:buChar char="•"/>
        <a:defRPr sz="3307" kern="1200">
          <a:solidFill>
            <a:schemeClr val="tx1"/>
          </a:solidFill>
          <a:latin typeface="+mn-lt"/>
          <a:ea typeface="+mn-ea"/>
          <a:cs typeface="+mn-cs"/>
        </a:defRPr>
      </a:lvl1pPr>
      <a:lvl2pPr marL="809998" indent="-269999" algn="l" defTabSz="1079998" rtl="0" eaLnBrk="1" latinLnBrk="0" hangingPunct="1">
        <a:lnSpc>
          <a:spcPct val="90000"/>
        </a:lnSpc>
        <a:spcBef>
          <a:spcPts val="591"/>
        </a:spcBef>
        <a:buFont typeface="Arial" panose="020B0604020202020204" pitchFamily="34" charset="0"/>
        <a:buChar char="•"/>
        <a:defRPr sz="2835" kern="1200">
          <a:solidFill>
            <a:schemeClr val="tx1"/>
          </a:solidFill>
          <a:latin typeface="+mn-lt"/>
          <a:ea typeface="+mn-ea"/>
          <a:cs typeface="+mn-cs"/>
        </a:defRPr>
      </a:lvl2pPr>
      <a:lvl3pPr marL="1349997" indent="-269999" algn="l" defTabSz="1079998" rtl="0" eaLnBrk="1" latinLnBrk="0" hangingPunct="1">
        <a:lnSpc>
          <a:spcPct val="90000"/>
        </a:lnSpc>
        <a:spcBef>
          <a:spcPts val="591"/>
        </a:spcBef>
        <a:buFont typeface="Arial" panose="020B0604020202020204" pitchFamily="34" charset="0"/>
        <a:buChar char="•"/>
        <a:defRPr sz="2362" kern="1200">
          <a:solidFill>
            <a:schemeClr val="tx1"/>
          </a:solidFill>
          <a:latin typeface="+mn-lt"/>
          <a:ea typeface="+mn-ea"/>
          <a:cs typeface="+mn-cs"/>
        </a:defRPr>
      </a:lvl3pPr>
      <a:lvl4pPr marL="1889996" indent="-269999" algn="l" defTabSz="1079998" rtl="0" eaLnBrk="1" latinLnBrk="0" hangingPunct="1">
        <a:lnSpc>
          <a:spcPct val="90000"/>
        </a:lnSpc>
        <a:spcBef>
          <a:spcPts val="591"/>
        </a:spcBef>
        <a:buFont typeface="Arial" panose="020B0604020202020204" pitchFamily="34" charset="0"/>
        <a:buChar char="•"/>
        <a:defRPr sz="2126" kern="1200">
          <a:solidFill>
            <a:schemeClr val="tx1"/>
          </a:solidFill>
          <a:latin typeface="+mn-lt"/>
          <a:ea typeface="+mn-ea"/>
          <a:cs typeface="+mn-cs"/>
        </a:defRPr>
      </a:lvl4pPr>
      <a:lvl5pPr marL="2429995" indent="-269999" algn="l" defTabSz="1079998" rtl="0" eaLnBrk="1" latinLnBrk="0" hangingPunct="1">
        <a:lnSpc>
          <a:spcPct val="90000"/>
        </a:lnSpc>
        <a:spcBef>
          <a:spcPts val="591"/>
        </a:spcBef>
        <a:buFont typeface="Arial" panose="020B0604020202020204" pitchFamily="34" charset="0"/>
        <a:buChar char="•"/>
        <a:defRPr sz="2126" kern="1200">
          <a:solidFill>
            <a:schemeClr val="tx1"/>
          </a:solidFill>
          <a:latin typeface="+mn-lt"/>
          <a:ea typeface="+mn-ea"/>
          <a:cs typeface="+mn-cs"/>
        </a:defRPr>
      </a:lvl5pPr>
      <a:lvl6pPr marL="2969994" indent="-269999" algn="l" defTabSz="1079998" rtl="0" eaLnBrk="1" latinLnBrk="0" hangingPunct="1">
        <a:lnSpc>
          <a:spcPct val="90000"/>
        </a:lnSpc>
        <a:spcBef>
          <a:spcPts val="591"/>
        </a:spcBef>
        <a:buFont typeface="Arial" panose="020B0604020202020204" pitchFamily="34" charset="0"/>
        <a:buChar char="•"/>
        <a:defRPr sz="2126" kern="1200">
          <a:solidFill>
            <a:schemeClr val="tx1"/>
          </a:solidFill>
          <a:latin typeface="+mn-lt"/>
          <a:ea typeface="+mn-ea"/>
          <a:cs typeface="+mn-cs"/>
        </a:defRPr>
      </a:lvl6pPr>
      <a:lvl7pPr marL="3509993" indent="-269999" algn="l" defTabSz="1079998" rtl="0" eaLnBrk="1" latinLnBrk="0" hangingPunct="1">
        <a:lnSpc>
          <a:spcPct val="90000"/>
        </a:lnSpc>
        <a:spcBef>
          <a:spcPts val="591"/>
        </a:spcBef>
        <a:buFont typeface="Arial" panose="020B0604020202020204" pitchFamily="34" charset="0"/>
        <a:buChar char="•"/>
        <a:defRPr sz="2126" kern="1200">
          <a:solidFill>
            <a:schemeClr val="tx1"/>
          </a:solidFill>
          <a:latin typeface="+mn-lt"/>
          <a:ea typeface="+mn-ea"/>
          <a:cs typeface="+mn-cs"/>
        </a:defRPr>
      </a:lvl7pPr>
      <a:lvl8pPr marL="4049992" indent="-269999" algn="l" defTabSz="1079998" rtl="0" eaLnBrk="1" latinLnBrk="0" hangingPunct="1">
        <a:lnSpc>
          <a:spcPct val="90000"/>
        </a:lnSpc>
        <a:spcBef>
          <a:spcPts val="591"/>
        </a:spcBef>
        <a:buFont typeface="Arial" panose="020B0604020202020204" pitchFamily="34" charset="0"/>
        <a:buChar char="•"/>
        <a:defRPr sz="2126" kern="1200">
          <a:solidFill>
            <a:schemeClr val="tx1"/>
          </a:solidFill>
          <a:latin typeface="+mn-lt"/>
          <a:ea typeface="+mn-ea"/>
          <a:cs typeface="+mn-cs"/>
        </a:defRPr>
      </a:lvl8pPr>
      <a:lvl9pPr marL="4589991" indent="-269999" algn="l" defTabSz="1079998" rtl="0" eaLnBrk="1" latinLnBrk="0" hangingPunct="1">
        <a:lnSpc>
          <a:spcPct val="90000"/>
        </a:lnSpc>
        <a:spcBef>
          <a:spcPts val="591"/>
        </a:spcBef>
        <a:buFont typeface="Arial" panose="020B0604020202020204" pitchFamily="34" charset="0"/>
        <a:buChar char="•"/>
        <a:defRPr sz="2126" kern="1200">
          <a:solidFill>
            <a:schemeClr val="tx1"/>
          </a:solidFill>
          <a:latin typeface="+mn-lt"/>
          <a:ea typeface="+mn-ea"/>
          <a:cs typeface="+mn-cs"/>
        </a:defRPr>
      </a:lvl9pPr>
    </p:bodyStyle>
    <p:otherStyle>
      <a:defPPr>
        <a:defRPr lang="en-US"/>
      </a:defPPr>
      <a:lvl1pPr marL="0" algn="l" defTabSz="1079998" rtl="0" eaLnBrk="1" latinLnBrk="0" hangingPunct="1">
        <a:defRPr sz="2126" kern="1200">
          <a:solidFill>
            <a:schemeClr val="tx1"/>
          </a:solidFill>
          <a:latin typeface="+mn-lt"/>
          <a:ea typeface="+mn-ea"/>
          <a:cs typeface="+mn-cs"/>
        </a:defRPr>
      </a:lvl1pPr>
      <a:lvl2pPr marL="539999" algn="l" defTabSz="1079998" rtl="0" eaLnBrk="1" latinLnBrk="0" hangingPunct="1">
        <a:defRPr sz="2126" kern="1200">
          <a:solidFill>
            <a:schemeClr val="tx1"/>
          </a:solidFill>
          <a:latin typeface="+mn-lt"/>
          <a:ea typeface="+mn-ea"/>
          <a:cs typeface="+mn-cs"/>
        </a:defRPr>
      </a:lvl2pPr>
      <a:lvl3pPr marL="1079998" algn="l" defTabSz="1079998" rtl="0" eaLnBrk="1" latinLnBrk="0" hangingPunct="1">
        <a:defRPr sz="2126" kern="1200">
          <a:solidFill>
            <a:schemeClr val="tx1"/>
          </a:solidFill>
          <a:latin typeface="+mn-lt"/>
          <a:ea typeface="+mn-ea"/>
          <a:cs typeface="+mn-cs"/>
        </a:defRPr>
      </a:lvl3pPr>
      <a:lvl4pPr marL="1619997" algn="l" defTabSz="1079998" rtl="0" eaLnBrk="1" latinLnBrk="0" hangingPunct="1">
        <a:defRPr sz="2126" kern="1200">
          <a:solidFill>
            <a:schemeClr val="tx1"/>
          </a:solidFill>
          <a:latin typeface="+mn-lt"/>
          <a:ea typeface="+mn-ea"/>
          <a:cs typeface="+mn-cs"/>
        </a:defRPr>
      </a:lvl4pPr>
      <a:lvl5pPr marL="2159996" algn="l" defTabSz="1079998" rtl="0" eaLnBrk="1" latinLnBrk="0" hangingPunct="1">
        <a:defRPr sz="2126" kern="1200">
          <a:solidFill>
            <a:schemeClr val="tx1"/>
          </a:solidFill>
          <a:latin typeface="+mn-lt"/>
          <a:ea typeface="+mn-ea"/>
          <a:cs typeface="+mn-cs"/>
        </a:defRPr>
      </a:lvl5pPr>
      <a:lvl6pPr marL="2699995" algn="l" defTabSz="1079998" rtl="0" eaLnBrk="1" latinLnBrk="0" hangingPunct="1">
        <a:defRPr sz="2126" kern="1200">
          <a:solidFill>
            <a:schemeClr val="tx1"/>
          </a:solidFill>
          <a:latin typeface="+mn-lt"/>
          <a:ea typeface="+mn-ea"/>
          <a:cs typeface="+mn-cs"/>
        </a:defRPr>
      </a:lvl6pPr>
      <a:lvl7pPr marL="3239994" algn="l" defTabSz="1079998" rtl="0" eaLnBrk="1" latinLnBrk="0" hangingPunct="1">
        <a:defRPr sz="2126" kern="1200">
          <a:solidFill>
            <a:schemeClr val="tx1"/>
          </a:solidFill>
          <a:latin typeface="+mn-lt"/>
          <a:ea typeface="+mn-ea"/>
          <a:cs typeface="+mn-cs"/>
        </a:defRPr>
      </a:lvl7pPr>
      <a:lvl8pPr marL="3779992" algn="l" defTabSz="1079998" rtl="0" eaLnBrk="1" latinLnBrk="0" hangingPunct="1">
        <a:defRPr sz="2126" kern="1200">
          <a:solidFill>
            <a:schemeClr val="tx1"/>
          </a:solidFill>
          <a:latin typeface="+mn-lt"/>
          <a:ea typeface="+mn-ea"/>
          <a:cs typeface="+mn-cs"/>
        </a:defRPr>
      </a:lvl8pPr>
      <a:lvl9pPr marL="4319991" algn="l" defTabSz="1079998" rtl="0" eaLnBrk="1" latinLnBrk="0" hangingPunct="1">
        <a:defRPr sz="212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ABE7659-4319-4938-B02E-2A6FD3B93C09}"/>
              </a:ext>
            </a:extLst>
          </p:cNvPr>
          <p:cNvSpPr txBox="1"/>
          <p:nvPr/>
        </p:nvSpPr>
        <p:spPr>
          <a:xfrm>
            <a:off x="537886" y="215157"/>
            <a:ext cx="9816350" cy="17327820"/>
          </a:xfrm>
          <a:prstGeom prst="rect">
            <a:avLst/>
          </a:prstGeom>
          <a:noFill/>
        </p:spPr>
        <p:txBody>
          <a:bodyPr wrap="square" rtlCol="0">
            <a:spAutoFit/>
          </a:bodyPr>
          <a:lstStyle/>
          <a:p>
            <a:r>
              <a:rPr lang="en-US" sz="3200" b="1" dirty="0"/>
              <a:t>PSL Assist App + Web (Pointers to address)</a:t>
            </a:r>
          </a:p>
          <a:p>
            <a:endParaRPr lang="en-US" sz="3200" dirty="0"/>
          </a:p>
          <a:p>
            <a:pPr marL="571500" indent="-571500">
              <a:buFont typeface="Wingdings" panose="05000000000000000000" pitchFamily="2" charset="2"/>
              <a:buChar char="§"/>
            </a:pPr>
            <a:r>
              <a:rPr lang="en-US" sz="3200" dirty="0"/>
              <a:t>The opening page in the App should have a view of our website’s knowledge Centre (Per App design guidelines by </a:t>
            </a:r>
            <a:r>
              <a:rPr lang="en-US" sz="3200" dirty="0" err="1"/>
              <a:t>Kawal</a:t>
            </a:r>
            <a:r>
              <a:rPr lang="en-US" sz="3200" dirty="0"/>
              <a:t>) – Publications, Articles, Case Briefs, PSL Release, PSL in News, Events (from media section in the website).</a:t>
            </a:r>
          </a:p>
          <a:p>
            <a:pPr marL="571500" indent="-571500">
              <a:buFont typeface="Wingdings" panose="05000000000000000000" pitchFamily="2" charset="2"/>
              <a:buChar char="§"/>
            </a:pPr>
            <a:r>
              <a:rPr lang="en-US" sz="3200" dirty="0"/>
              <a:t>A user should be able to toggle between various heads of the Knowledge Centre.</a:t>
            </a:r>
          </a:p>
          <a:p>
            <a:pPr marL="571500" indent="-571500">
              <a:buFont typeface="Wingdings" panose="05000000000000000000" pitchFamily="2" charset="2"/>
              <a:buChar char="§"/>
            </a:pPr>
            <a:r>
              <a:rPr lang="en-US" sz="3200" dirty="0"/>
              <a:t>When a user clicks on each individual blog, which also reflects the dates, author and tags, he should be able to read the complete post with an option at the bottom to share and download the post.</a:t>
            </a:r>
          </a:p>
          <a:p>
            <a:pPr marL="571500" indent="-571500">
              <a:buFont typeface="Wingdings" panose="05000000000000000000" pitchFamily="2" charset="2"/>
              <a:buChar char="§"/>
            </a:pPr>
            <a:r>
              <a:rPr lang="en-US" sz="3200" dirty="0"/>
              <a:t>There should be a comprehensive search facility as per a) Area of Practice</a:t>
            </a:r>
          </a:p>
          <a:p>
            <a:pPr marL="571500" indent="-571500">
              <a:buFont typeface="Wingdings" panose="05000000000000000000" pitchFamily="2" charset="2"/>
              <a:buChar char="§"/>
            </a:pPr>
            <a:r>
              <a:rPr lang="en-US" sz="3200" dirty="0"/>
              <a:t>At the top hamburger Menu, the user shall be provided options with ‘Lawyer Login’ and ‘Client Login’. </a:t>
            </a:r>
          </a:p>
          <a:p>
            <a:pPr marL="571500" indent="-571500">
              <a:buFont typeface="Wingdings" panose="05000000000000000000" pitchFamily="2" charset="2"/>
              <a:buChar char="§"/>
            </a:pPr>
            <a:r>
              <a:rPr lang="en-US" sz="3200" dirty="0"/>
              <a:t>So, if a user who is neither a lawyer nor a client, he can only read the Knowledge Centre posts. But if he’s a lawyer, or client, he can view the matter details alongwith the Knowledge Centre posts.</a:t>
            </a:r>
          </a:p>
          <a:p>
            <a:pPr marL="571500" indent="-571500">
              <a:buFont typeface="Wingdings" panose="05000000000000000000" pitchFamily="2" charset="2"/>
              <a:buChar char="§"/>
            </a:pPr>
            <a:r>
              <a:rPr lang="en-IN" sz="3200" dirty="0"/>
              <a:t>A push notification shall be added for the lawyers, who can send the notification for a specific knowledge centre post to his concerned clients/other lawyers. The lawyers should be able to send specific post to the Clients added in the PSL Assist basis their laws involved and the industry sector. (These two are added through the PSL Assist Admin setting). Alongwith this, the lawyer should be able to send a custom written push notification to all/selected the clients/lawyers. This push notification shall also have an option of adding a document. </a:t>
            </a:r>
          </a:p>
          <a:p>
            <a:pPr marL="571500" indent="-571500">
              <a:buFont typeface="Wingdings" panose="05000000000000000000" pitchFamily="2" charset="2"/>
              <a:buChar char="§"/>
            </a:pPr>
            <a:r>
              <a:rPr lang="en-IN" sz="3200" dirty="0"/>
              <a:t>If there is a slider menu in the App, then an icon to show the same must be there in the App.</a:t>
            </a:r>
          </a:p>
        </p:txBody>
      </p:sp>
    </p:spTree>
    <p:extLst>
      <p:ext uri="{BB962C8B-B14F-4D97-AF65-F5344CB8AC3E}">
        <p14:creationId xmlns:p14="http://schemas.microsoft.com/office/powerpoint/2010/main" val="20832545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01FBDE8-CFEB-4C78-A416-2235489CDFAD}"/>
              </a:ext>
            </a:extLst>
          </p:cNvPr>
          <p:cNvSpPr txBox="1"/>
          <p:nvPr/>
        </p:nvSpPr>
        <p:spPr>
          <a:xfrm>
            <a:off x="537886" y="215157"/>
            <a:ext cx="9816350" cy="16342935"/>
          </a:xfrm>
          <a:prstGeom prst="rect">
            <a:avLst/>
          </a:prstGeom>
          <a:noFill/>
        </p:spPr>
        <p:txBody>
          <a:bodyPr wrap="square" rtlCol="0">
            <a:spAutoFit/>
          </a:bodyPr>
          <a:lstStyle/>
          <a:p>
            <a:pPr marL="571500" indent="-571500">
              <a:buFont typeface="Wingdings" panose="05000000000000000000" pitchFamily="2" charset="2"/>
              <a:buChar char="§"/>
            </a:pPr>
            <a:r>
              <a:rPr lang="en-US" sz="3200" dirty="0"/>
              <a:t>A lawyer should be able to able to Accept/Delete any meeting request through the App. Such meeting request shall appear as a notification to all the lawyers working on the assignment at hand. If the meeting request is deleted, then it should be removed from the database. If the meeting request is accepted, the meeting request should be automatically convert the meeting as an event in the Calender (Outlook). This feature would remain same when the lawyer is logged-in through the PSL Assist Web. </a:t>
            </a:r>
          </a:p>
          <a:p>
            <a:pPr marL="571500" indent="-571500">
              <a:buFont typeface="Wingdings" panose="05000000000000000000" pitchFamily="2" charset="2"/>
              <a:buChar char="§"/>
            </a:pPr>
            <a:r>
              <a:rPr lang="en-US" sz="3200" dirty="0"/>
              <a:t>The NDOH, for every case we’re adding in the PSL Assist web application, is a function of </a:t>
            </a:r>
            <a:r>
              <a:rPr lang="en-US" sz="3200" dirty="0" err="1"/>
              <a:t>ecourts</a:t>
            </a:r>
            <a:r>
              <a:rPr lang="en-US" sz="3200" dirty="0"/>
              <a:t> system and is available on the concerned court’s website. Please ensure that such date is automatically fetched and reflects in the Upcoming Event in the Web Application and in App.</a:t>
            </a:r>
          </a:p>
          <a:p>
            <a:pPr marL="571500" indent="-571500">
              <a:buFont typeface="Wingdings" panose="05000000000000000000" pitchFamily="2" charset="2"/>
              <a:buChar char="§"/>
            </a:pPr>
            <a:r>
              <a:rPr lang="en-US" sz="3200" dirty="0"/>
              <a:t>The App dashboard sequence for the toggle between tasks, events and events shall be in following format – Upcoming Events, Meeting Requests, In-Progress Task.</a:t>
            </a:r>
          </a:p>
          <a:p>
            <a:pPr marL="571500" indent="-571500">
              <a:buFont typeface="Wingdings" panose="05000000000000000000" pitchFamily="2" charset="2"/>
              <a:buChar char="§"/>
            </a:pPr>
            <a:r>
              <a:rPr lang="en-US" sz="3200" dirty="0"/>
              <a:t>For the slider in the App, a icon should be there so as to inform the user that there’s a left slider as well. </a:t>
            </a:r>
          </a:p>
          <a:p>
            <a:pPr marL="571500" indent="-571500">
              <a:buFont typeface="Wingdings" panose="05000000000000000000" pitchFamily="2" charset="2"/>
              <a:buChar char="§"/>
            </a:pPr>
            <a:r>
              <a:rPr lang="en-US" sz="3200" dirty="0"/>
              <a:t>The search option in the App should give results for Users, Clients, Assignments, Cases, Invoices, Tasks.</a:t>
            </a:r>
          </a:p>
          <a:p>
            <a:pPr marL="571500" indent="-571500">
              <a:buFont typeface="Wingdings" panose="05000000000000000000" pitchFamily="2" charset="2"/>
              <a:buChar char="§"/>
            </a:pPr>
            <a:r>
              <a:rPr lang="en-US" sz="3200" dirty="0"/>
              <a:t>A lawyer and client, should be able to login in the App and PSL Assist Web application at the same time.</a:t>
            </a:r>
          </a:p>
          <a:p>
            <a:pPr marL="571500" indent="-571500">
              <a:buFont typeface="Wingdings" panose="05000000000000000000" pitchFamily="2" charset="2"/>
              <a:buChar char="§"/>
            </a:pPr>
            <a:r>
              <a:rPr lang="en-US" sz="3200" dirty="0"/>
              <a:t>Please ensure that the App is compatible full screen for every android and iOS phone.    </a:t>
            </a:r>
          </a:p>
          <a:p>
            <a:pPr marL="571500" indent="-571500">
              <a:buFont typeface="Wingdings" panose="05000000000000000000" pitchFamily="2" charset="2"/>
              <a:buChar char="§"/>
            </a:pPr>
            <a:r>
              <a:rPr lang="en-US" sz="3200" dirty="0"/>
              <a:t>EXPLORE: There should be an option for the person to log in through respective phone’s security options, viz – Face ID, Touch ID and PIN. For people who will use the client/ </a:t>
            </a:r>
            <a:r>
              <a:rPr lang="en-US" sz="3200" dirty="0" err="1"/>
              <a:t>psl</a:t>
            </a:r>
            <a:r>
              <a:rPr lang="en-US" sz="3200" dirty="0"/>
              <a:t> </a:t>
            </a:r>
            <a:r>
              <a:rPr lang="en-US" sz="3200" dirty="0" err="1"/>
              <a:t>centre</a:t>
            </a:r>
            <a:r>
              <a:rPr lang="en-US" sz="3200" dirty="0"/>
              <a:t>, the confidential information about cases should be for ‘Yours-Eyes-Only’ and therefore the secure login requirement. </a:t>
            </a:r>
            <a:endParaRPr lang="en-IN" sz="3200" dirty="0"/>
          </a:p>
        </p:txBody>
      </p:sp>
    </p:spTree>
    <p:extLst>
      <p:ext uri="{BB962C8B-B14F-4D97-AF65-F5344CB8AC3E}">
        <p14:creationId xmlns:p14="http://schemas.microsoft.com/office/powerpoint/2010/main" val="21659928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01FBDE8-CFEB-4C78-A416-2235489CDFAD}"/>
              </a:ext>
            </a:extLst>
          </p:cNvPr>
          <p:cNvSpPr txBox="1"/>
          <p:nvPr/>
        </p:nvSpPr>
        <p:spPr>
          <a:xfrm>
            <a:off x="537886" y="215157"/>
            <a:ext cx="9816350" cy="12895838"/>
          </a:xfrm>
          <a:prstGeom prst="rect">
            <a:avLst/>
          </a:prstGeom>
          <a:noFill/>
        </p:spPr>
        <p:txBody>
          <a:bodyPr wrap="square" rtlCol="0">
            <a:spAutoFit/>
          </a:bodyPr>
          <a:lstStyle/>
          <a:p>
            <a:pPr marL="571500" indent="-571500">
              <a:buFont typeface="Wingdings" panose="05000000000000000000" pitchFamily="2" charset="2"/>
              <a:buChar char="§"/>
            </a:pPr>
            <a:r>
              <a:rPr lang="en-US" sz="3200" dirty="0">
                <a:solidFill>
                  <a:srgbClr val="00B050"/>
                </a:solidFill>
              </a:rPr>
              <a:t>Allow the PSL Assist admin to Turn-Off two factor notification for all the users.</a:t>
            </a:r>
            <a:endParaRPr lang="en-IN" sz="3200" dirty="0">
              <a:solidFill>
                <a:srgbClr val="00B050"/>
              </a:solidFill>
            </a:endParaRPr>
          </a:p>
          <a:p>
            <a:pPr marL="571500" indent="-571500">
              <a:buFont typeface="Wingdings" panose="05000000000000000000" pitchFamily="2" charset="2"/>
              <a:buChar char="§"/>
            </a:pPr>
            <a:r>
              <a:rPr lang="en-US" sz="3200" dirty="0"/>
              <a:t>Ensure that when there are multiple entries for any head in the App, the title should be written in Plural – ex. Matters, Invoices, Documents etc.</a:t>
            </a:r>
          </a:p>
          <a:p>
            <a:pPr marL="571500" indent="-571500">
              <a:buFont typeface="Wingdings" panose="05000000000000000000" pitchFamily="2" charset="2"/>
              <a:buChar char="§"/>
            </a:pPr>
            <a:r>
              <a:rPr lang="en-US" sz="3200" dirty="0"/>
              <a:t>Remove the Rupee icon in the App-Client Login dashboard page.</a:t>
            </a:r>
          </a:p>
          <a:p>
            <a:pPr marL="571500" indent="-571500">
              <a:buFont typeface="Wingdings" panose="05000000000000000000" pitchFamily="2" charset="2"/>
              <a:buChar char="§"/>
            </a:pPr>
            <a:r>
              <a:rPr lang="en-US" sz="3200" dirty="0"/>
              <a:t>The Request for meeting icon for a client in the App, should be updated with more clean icon.</a:t>
            </a:r>
          </a:p>
          <a:p>
            <a:pPr marL="571500" indent="-571500">
              <a:buFont typeface="Wingdings" panose="05000000000000000000" pitchFamily="2" charset="2"/>
              <a:buChar char="§"/>
            </a:pPr>
            <a:r>
              <a:rPr lang="en-US" sz="3200" dirty="0">
                <a:solidFill>
                  <a:srgbClr val="00B050"/>
                </a:solidFill>
              </a:rPr>
              <a:t>While Adding a Company as a client, please make Mobile No., as non-mandatory or replace it with Phone Number.</a:t>
            </a:r>
          </a:p>
          <a:p>
            <a:pPr marL="571500" indent="-571500">
              <a:buFont typeface="Wingdings" panose="05000000000000000000" pitchFamily="2" charset="2"/>
              <a:buChar char="§"/>
            </a:pPr>
            <a:r>
              <a:rPr lang="en-US" sz="3200" dirty="0">
                <a:solidFill>
                  <a:srgbClr val="00B050"/>
                </a:solidFill>
              </a:rPr>
              <a:t>The ‘Send Login Link’ option while adding a client should be renamed to ‘Create login link’.</a:t>
            </a:r>
            <a:r>
              <a:rPr lang="en-US" sz="3200" dirty="0"/>
              <a:t>   </a:t>
            </a:r>
          </a:p>
          <a:p>
            <a:pPr marL="571500" indent="-571500">
              <a:buFont typeface="Wingdings" panose="05000000000000000000" pitchFamily="2" charset="2"/>
              <a:buChar char="§"/>
            </a:pPr>
            <a:r>
              <a:rPr lang="en-US" sz="3200" dirty="0">
                <a:solidFill>
                  <a:srgbClr val="00B050"/>
                </a:solidFill>
              </a:rPr>
              <a:t>Update the Delhi State’s City with Delhi only and don’t bifurcate it with Central, North, South etc. </a:t>
            </a:r>
          </a:p>
          <a:p>
            <a:pPr marL="571500" indent="-571500">
              <a:buFont typeface="Wingdings" panose="05000000000000000000" pitchFamily="2" charset="2"/>
              <a:buChar char="§"/>
            </a:pPr>
            <a:r>
              <a:rPr lang="en-US" sz="3200" dirty="0">
                <a:solidFill>
                  <a:srgbClr val="00B050"/>
                </a:solidFill>
              </a:rPr>
              <a:t>While adding an assignment, rename the ‘Team Owner’ with ‘Team Leader’.</a:t>
            </a:r>
          </a:p>
          <a:p>
            <a:pPr marL="571500" indent="-571500">
              <a:buFont typeface="Wingdings" panose="05000000000000000000" pitchFamily="2" charset="2"/>
              <a:buChar char="§"/>
            </a:pPr>
            <a:r>
              <a:rPr lang="en-US" sz="3200" dirty="0"/>
              <a:t>The Documents being uploaded in every assignment, should have a Stop Sharing/Resume Sharing in the form of a Red/Green button. These feature is already there, but restricted to only one time share. </a:t>
            </a:r>
          </a:p>
          <a:p>
            <a:pPr marL="571500" indent="-571500">
              <a:buFont typeface="Wingdings" panose="05000000000000000000" pitchFamily="2" charset="2"/>
              <a:buChar char="§"/>
            </a:pPr>
            <a:r>
              <a:rPr lang="en-US" sz="3200" b="1" dirty="0">
                <a:solidFill>
                  <a:srgbClr val="00B050"/>
                </a:solidFill>
              </a:rPr>
              <a:t>INVOICE NUMBER 16 DIGITS – 20-21/PSL/00000</a:t>
            </a:r>
          </a:p>
          <a:p>
            <a:pPr marL="571500" indent="-571500">
              <a:buFont typeface="Wingdings" panose="05000000000000000000" pitchFamily="2" charset="2"/>
              <a:buChar char="§"/>
            </a:pPr>
            <a:r>
              <a:rPr lang="en-US" sz="3200" dirty="0"/>
              <a:t>The PDF version of the invoice should not have ‘Requires foreign currency’ text.</a:t>
            </a:r>
          </a:p>
        </p:txBody>
      </p:sp>
    </p:spTree>
    <p:extLst>
      <p:ext uri="{BB962C8B-B14F-4D97-AF65-F5344CB8AC3E}">
        <p14:creationId xmlns:p14="http://schemas.microsoft.com/office/powerpoint/2010/main" val="30456655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378E623-5EBE-484D-AB20-412632A9016D}"/>
              </a:ext>
            </a:extLst>
          </p:cNvPr>
          <p:cNvSpPr/>
          <p:nvPr/>
        </p:nvSpPr>
        <p:spPr>
          <a:xfrm>
            <a:off x="457200" y="3039034"/>
            <a:ext cx="4942681" cy="14603507"/>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 name="TextBox 4">
            <a:extLst>
              <a:ext uri="{FF2B5EF4-FFF2-40B4-BE49-F238E27FC236}">
                <a16:creationId xmlns:a16="http://schemas.microsoft.com/office/drawing/2014/main" id="{1BF2E4DC-8015-4E85-82FA-B9FA04F7486D}"/>
              </a:ext>
            </a:extLst>
          </p:cNvPr>
          <p:cNvSpPr txBox="1"/>
          <p:nvPr/>
        </p:nvSpPr>
        <p:spPr>
          <a:xfrm>
            <a:off x="824754" y="3684497"/>
            <a:ext cx="3496235" cy="851297"/>
          </a:xfrm>
          <a:prstGeom prst="roundRect">
            <a:avLst/>
          </a:prstGeom>
          <a:solidFill>
            <a:schemeClr val="bg2"/>
          </a:solidFill>
        </p:spPr>
        <p:txBody>
          <a:bodyPr wrap="square" rtlCol="0">
            <a:spAutoFit/>
          </a:bodyPr>
          <a:lstStyle/>
          <a:p>
            <a:r>
              <a:rPr lang="en-US" sz="4400" dirty="0"/>
              <a:t>Lawyer Login</a:t>
            </a:r>
            <a:endParaRPr lang="en-IN" sz="4400" dirty="0"/>
          </a:p>
        </p:txBody>
      </p:sp>
      <p:sp>
        <p:nvSpPr>
          <p:cNvPr id="6" name="TextBox 5">
            <a:extLst>
              <a:ext uri="{FF2B5EF4-FFF2-40B4-BE49-F238E27FC236}">
                <a16:creationId xmlns:a16="http://schemas.microsoft.com/office/drawing/2014/main" id="{00E9B2BF-C5EA-4066-A3C7-453024E1A24D}"/>
              </a:ext>
            </a:extLst>
          </p:cNvPr>
          <p:cNvSpPr txBox="1"/>
          <p:nvPr/>
        </p:nvSpPr>
        <p:spPr>
          <a:xfrm>
            <a:off x="824754" y="5181601"/>
            <a:ext cx="3496235" cy="851297"/>
          </a:xfrm>
          <a:prstGeom prst="roundRect">
            <a:avLst/>
          </a:prstGeom>
          <a:solidFill>
            <a:schemeClr val="bg2"/>
          </a:solidFill>
        </p:spPr>
        <p:txBody>
          <a:bodyPr wrap="square" rtlCol="0">
            <a:spAutoFit/>
          </a:bodyPr>
          <a:lstStyle/>
          <a:p>
            <a:r>
              <a:rPr lang="en-US" sz="4400" dirty="0"/>
              <a:t>Client Login</a:t>
            </a:r>
            <a:endParaRPr lang="en-IN" sz="4400" dirty="0"/>
          </a:p>
        </p:txBody>
      </p:sp>
      <p:sp>
        <p:nvSpPr>
          <p:cNvPr id="7" name="TextBox 6">
            <a:extLst>
              <a:ext uri="{FF2B5EF4-FFF2-40B4-BE49-F238E27FC236}">
                <a16:creationId xmlns:a16="http://schemas.microsoft.com/office/drawing/2014/main" id="{36F369ED-BC95-473C-A8D9-86A4623E2775}"/>
              </a:ext>
            </a:extLst>
          </p:cNvPr>
          <p:cNvSpPr txBox="1"/>
          <p:nvPr/>
        </p:nvSpPr>
        <p:spPr>
          <a:xfrm>
            <a:off x="2794070" y="905439"/>
            <a:ext cx="5211623" cy="769441"/>
          </a:xfrm>
          <a:prstGeom prst="rect">
            <a:avLst/>
          </a:prstGeom>
          <a:noFill/>
        </p:spPr>
        <p:txBody>
          <a:bodyPr wrap="square" rtlCol="0">
            <a:spAutoFit/>
          </a:bodyPr>
          <a:lstStyle/>
          <a:p>
            <a:pPr algn="ctr"/>
            <a:r>
              <a:rPr lang="en-US" sz="4400" b="1" dirty="0"/>
              <a:t>App UI – Sample only</a:t>
            </a:r>
            <a:endParaRPr lang="en-IN" sz="4400" b="1" dirty="0"/>
          </a:p>
        </p:txBody>
      </p:sp>
      <p:sp>
        <p:nvSpPr>
          <p:cNvPr id="8" name="Rectangle 7">
            <a:extLst>
              <a:ext uri="{FF2B5EF4-FFF2-40B4-BE49-F238E27FC236}">
                <a16:creationId xmlns:a16="http://schemas.microsoft.com/office/drawing/2014/main" id="{BCA84CD5-553A-4420-9A0B-DCF021313F83}"/>
              </a:ext>
            </a:extLst>
          </p:cNvPr>
          <p:cNvSpPr/>
          <p:nvPr/>
        </p:nvSpPr>
        <p:spPr>
          <a:xfrm>
            <a:off x="537882" y="1882582"/>
            <a:ext cx="1183342" cy="537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9" name="Rectangle 8">
            <a:extLst>
              <a:ext uri="{FF2B5EF4-FFF2-40B4-BE49-F238E27FC236}">
                <a16:creationId xmlns:a16="http://schemas.microsoft.com/office/drawing/2014/main" id="{50A38F4E-73C2-47B6-A027-58AA519DCB0C}"/>
              </a:ext>
            </a:extLst>
          </p:cNvPr>
          <p:cNvSpPr/>
          <p:nvPr/>
        </p:nvSpPr>
        <p:spPr>
          <a:xfrm>
            <a:off x="537882" y="2036454"/>
            <a:ext cx="1183342" cy="537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0" name="Rectangle 9">
            <a:extLst>
              <a:ext uri="{FF2B5EF4-FFF2-40B4-BE49-F238E27FC236}">
                <a16:creationId xmlns:a16="http://schemas.microsoft.com/office/drawing/2014/main" id="{664241AD-26DE-45C9-90F1-E91E095F0269}"/>
              </a:ext>
            </a:extLst>
          </p:cNvPr>
          <p:cNvSpPr/>
          <p:nvPr/>
        </p:nvSpPr>
        <p:spPr>
          <a:xfrm>
            <a:off x="537882" y="2265351"/>
            <a:ext cx="1183342" cy="537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34734651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3BCFC551-FAC2-4440-9CFC-C97A9F732CD7}"/>
              </a:ext>
            </a:extLst>
          </p:cNvPr>
          <p:cNvSpPr/>
          <p:nvPr/>
        </p:nvSpPr>
        <p:spPr>
          <a:xfrm>
            <a:off x="537882" y="1801906"/>
            <a:ext cx="2850777" cy="4840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t>Publications</a:t>
            </a:r>
            <a:endParaRPr lang="en-IN" sz="3200" dirty="0"/>
          </a:p>
        </p:txBody>
      </p:sp>
      <p:sp>
        <p:nvSpPr>
          <p:cNvPr id="5" name="Rectangle: Rounded Corners 4">
            <a:extLst>
              <a:ext uri="{FF2B5EF4-FFF2-40B4-BE49-F238E27FC236}">
                <a16:creationId xmlns:a16="http://schemas.microsoft.com/office/drawing/2014/main" id="{E833CBF6-25BE-49EA-827F-CA231C281437}"/>
              </a:ext>
            </a:extLst>
          </p:cNvPr>
          <p:cNvSpPr/>
          <p:nvPr/>
        </p:nvSpPr>
        <p:spPr>
          <a:xfrm>
            <a:off x="4052044" y="1766048"/>
            <a:ext cx="2850777" cy="484094"/>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t>Articles</a:t>
            </a:r>
            <a:endParaRPr lang="en-IN" sz="3200" dirty="0"/>
          </a:p>
        </p:txBody>
      </p:sp>
      <p:sp>
        <p:nvSpPr>
          <p:cNvPr id="6" name="Rectangle: Rounded Corners 5">
            <a:extLst>
              <a:ext uri="{FF2B5EF4-FFF2-40B4-BE49-F238E27FC236}">
                <a16:creationId xmlns:a16="http://schemas.microsoft.com/office/drawing/2014/main" id="{0193B08C-363A-4B57-ABF3-BE6C73F51EC8}"/>
              </a:ext>
            </a:extLst>
          </p:cNvPr>
          <p:cNvSpPr/>
          <p:nvPr/>
        </p:nvSpPr>
        <p:spPr>
          <a:xfrm>
            <a:off x="7593103" y="1783978"/>
            <a:ext cx="2850777" cy="484094"/>
          </a:xfrm>
          <a:prstGeom prst="round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t>Case Briefs</a:t>
            </a:r>
            <a:endParaRPr lang="en-IN" sz="3200" dirty="0"/>
          </a:p>
        </p:txBody>
      </p:sp>
      <p:cxnSp>
        <p:nvCxnSpPr>
          <p:cNvPr id="8" name="Straight Arrow Connector 7">
            <a:extLst>
              <a:ext uri="{FF2B5EF4-FFF2-40B4-BE49-F238E27FC236}">
                <a16:creationId xmlns:a16="http://schemas.microsoft.com/office/drawing/2014/main" id="{F4A29EB1-77C9-4E80-AD14-902F5962556C}"/>
              </a:ext>
            </a:extLst>
          </p:cNvPr>
          <p:cNvCxnSpPr/>
          <p:nvPr/>
        </p:nvCxnSpPr>
        <p:spPr>
          <a:xfrm>
            <a:off x="5755341" y="3092824"/>
            <a:ext cx="4087906"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9" name="Rectangle: Rounded Corners 8">
            <a:extLst>
              <a:ext uri="{FF2B5EF4-FFF2-40B4-BE49-F238E27FC236}">
                <a16:creationId xmlns:a16="http://schemas.microsoft.com/office/drawing/2014/main" id="{41001FE2-C3D2-4BFE-8B5A-91066E5BE06D}"/>
              </a:ext>
            </a:extLst>
          </p:cNvPr>
          <p:cNvSpPr/>
          <p:nvPr/>
        </p:nvSpPr>
        <p:spPr>
          <a:xfrm>
            <a:off x="11196913" y="1783978"/>
            <a:ext cx="2850777" cy="484094"/>
          </a:xfrm>
          <a:prstGeom prst="round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t>PSL Release</a:t>
            </a:r>
            <a:endParaRPr lang="en-IN" sz="3200" dirty="0"/>
          </a:p>
        </p:txBody>
      </p:sp>
      <p:sp>
        <p:nvSpPr>
          <p:cNvPr id="10" name="Rectangle: Rounded Corners 9">
            <a:extLst>
              <a:ext uri="{FF2B5EF4-FFF2-40B4-BE49-F238E27FC236}">
                <a16:creationId xmlns:a16="http://schemas.microsoft.com/office/drawing/2014/main" id="{2DADA9D0-A7F8-4663-96BF-37D0443DD650}"/>
              </a:ext>
            </a:extLst>
          </p:cNvPr>
          <p:cNvSpPr/>
          <p:nvPr/>
        </p:nvSpPr>
        <p:spPr>
          <a:xfrm>
            <a:off x="14737972" y="1801908"/>
            <a:ext cx="2850777" cy="484094"/>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t>PSL in News</a:t>
            </a:r>
            <a:endParaRPr lang="en-IN" sz="3200" dirty="0"/>
          </a:p>
        </p:txBody>
      </p:sp>
      <p:sp>
        <p:nvSpPr>
          <p:cNvPr id="11" name="Rectangle: Rounded Corners 10">
            <a:extLst>
              <a:ext uri="{FF2B5EF4-FFF2-40B4-BE49-F238E27FC236}">
                <a16:creationId xmlns:a16="http://schemas.microsoft.com/office/drawing/2014/main" id="{D17856F3-2A12-461A-B193-D4E3918D4C48}"/>
              </a:ext>
            </a:extLst>
          </p:cNvPr>
          <p:cNvSpPr/>
          <p:nvPr/>
        </p:nvSpPr>
        <p:spPr>
          <a:xfrm>
            <a:off x="573742" y="3899187"/>
            <a:ext cx="9502588" cy="896471"/>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solidFill>
                  <a:sysClr val="windowText" lastClr="000000"/>
                </a:solidFill>
              </a:rPr>
              <a:t>An Overview of cases under Section 34 of Arbitration Act </a:t>
            </a:r>
            <a:endParaRPr lang="en-IN" sz="3200" dirty="0">
              <a:solidFill>
                <a:sysClr val="windowText" lastClr="000000"/>
              </a:solidFill>
            </a:endParaRPr>
          </a:p>
        </p:txBody>
      </p:sp>
      <p:sp>
        <p:nvSpPr>
          <p:cNvPr id="12" name="Rectangle: Rounded Corners 11">
            <a:extLst>
              <a:ext uri="{FF2B5EF4-FFF2-40B4-BE49-F238E27FC236}">
                <a16:creationId xmlns:a16="http://schemas.microsoft.com/office/drawing/2014/main" id="{92887E13-AA28-4B86-A497-A9533979C9D0}"/>
              </a:ext>
            </a:extLst>
          </p:cNvPr>
          <p:cNvSpPr/>
          <p:nvPr/>
        </p:nvSpPr>
        <p:spPr>
          <a:xfrm>
            <a:off x="573742" y="5360890"/>
            <a:ext cx="9502588" cy="896471"/>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solidFill>
                  <a:sysClr val="windowText" lastClr="000000"/>
                </a:solidFill>
              </a:rPr>
              <a:t>An Overview of cases under Section 34 of Arbitration Act </a:t>
            </a:r>
            <a:endParaRPr lang="en-IN" sz="3200" dirty="0">
              <a:solidFill>
                <a:sysClr val="windowText" lastClr="000000"/>
              </a:solidFill>
            </a:endParaRPr>
          </a:p>
        </p:txBody>
      </p:sp>
      <p:sp>
        <p:nvSpPr>
          <p:cNvPr id="13" name="Rectangle: Rounded Corners 12">
            <a:extLst>
              <a:ext uri="{FF2B5EF4-FFF2-40B4-BE49-F238E27FC236}">
                <a16:creationId xmlns:a16="http://schemas.microsoft.com/office/drawing/2014/main" id="{A53B0A15-032B-4897-AC6F-7ACFE6CF5897}"/>
              </a:ext>
            </a:extLst>
          </p:cNvPr>
          <p:cNvSpPr/>
          <p:nvPr/>
        </p:nvSpPr>
        <p:spPr>
          <a:xfrm>
            <a:off x="591672" y="6857994"/>
            <a:ext cx="9502588" cy="896471"/>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solidFill>
                  <a:sysClr val="windowText" lastClr="000000"/>
                </a:solidFill>
              </a:rPr>
              <a:t>An Overview of cases under Section 34 of Arbitration Act </a:t>
            </a:r>
            <a:endParaRPr lang="en-IN" sz="3200" dirty="0">
              <a:solidFill>
                <a:sysClr val="windowText" lastClr="000000"/>
              </a:solidFill>
            </a:endParaRPr>
          </a:p>
        </p:txBody>
      </p:sp>
      <p:sp>
        <p:nvSpPr>
          <p:cNvPr id="14" name="Rectangle: Rounded Corners 13">
            <a:extLst>
              <a:ext uri="{FF2B5EF4-FFF2-40B4-BE49-F238E27FC236}">
                <a16:creationId xmlns:a16="http://schemas.microsoft.com/office/drawing/2014/main" id="{713FFDE6-A870-48EB-8660-335AFA56CE39}"/>
              </a:ext>
            </a:extLst>
          </p:cNvPr>
          <p:cNvSpPr/>
          <p:nvPr/>
        </p:nvSpPr>
        <p:spPr>
          <a:xfrm>
            <a:off x="654424" y="8319244"/>
            <a:ext cx="9502588" cy="896471"/>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solidFill>
                  <a:sysClr val="windowText" lastClr="000000"/>
                </a:solidFill>
              </a:rPr>
              <a:t>An Overview of cases under Section 34 of Arbitration Act </a:t>
            </a:r>
            <a:endParaRPr lang="en-IN" sz="3200" dirty="0">
              <a:solidFill>
                <a:sysClr val="windowText" lastClr="000000"/>
              </a:solidFill>
            </a:endParaRPr>
          </a:p>
        </p:txBody>
      </p:sp>
      <p:sp>
        <p:nvSpPr>
          <p:cNvPr id="15" name="Rectangle: Rounded Corners 14">
            <a:extLst>
              <a:ext uri="{FF2B5EF4-FFF2-40B4-BE49-F238E27FC236}">
                <a16:creationId xmlns:a16="http://schemas.microsoft.com/office/drawing/2014/main" id="{1EE6302B-8738-408C-8BFC-6467B808D13D}"/>
              </a:ext>
            </a:extLst>
          </p:cNvPr>
          <p:cNvSpPr/>
          <p:nvPr/>
        </p:nvSpPr>
        <p:spPr>
          <a:xfrm>
            <a:off x="672354" y="9816348"/>
            <a:ext cx="9502588" cy="896471"/>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solidFill>
                  <a:sysClr val="windowText" lastClr="000000"/>
                </a:solidFill>
              </a:rPr>
              <a:t>An Overview of cases under Section 34 of Arbitration Act </a:t>
            </a:r>
            <a:endParaRPr lang="en-IN" sz="3200" dirty="0">
              <a:solidFill>
                <a:sysClr val="windowText" lastClr="000000"/>
              </a:solidFill>
            </a:endParaRPr>
          </a:p>
        </p:txBody>
      </p:sp>
      <p:sp>
        <p:nvSpPr>
          <p:cNvPr id="16" name="Rectangle: Rounded Corners 15">
            <a:extLst>
              <a:ext uri="{FF2B5EF4-FFF2-40B4-BE49-F238E27FC236}">
                <a16:creationId xmlns:a16="http://schemas.microsoft.com/office/drawing/2014/main" id="{7F76CC1E-BB73-4674-8760-B209C3C807F3}"/>
              </a:ext>
            </a:extLst>
          </p:cNvPr>
          <p:cNvSpPr/>
          <p:nvPr/>
        </p:nvSpPr>
        <p:spPr>
          <a:xfrm>
            <a:off x="690284" y="11313452"/>
            <a:ext cx="9502588" cy="896471"/>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solidFill>
                  <a:sysClr val="windowText" lastClr="000000"/>
                </a:solidFill>
              </a:rPr>
              <a:t>An Overview of cases under Section 34 of Arbitration Act </a:t>
            </a:r>
            <a:endParaRPr lang="en-IN" sz="3200" dirty="0">
              <a:solidFill>
                <a:sysClr val="windowText" lastClr="000000"/>
              </a:solidFill>
            </a:endParaRPr>
          </a:p>
        </p:txBody>
      </p:sp>
      <p:sp>
        <p:nvSpPr>
          <p:cNvPr id="17" name="Rectangle: Rounded Corners 16">
            <a:extLst>
              <a:ext uri="{FF2B5EF4-FFF2-40B4-BE49-F238E27FC236}">
                <a16:creationId xmlns:a16="http://schemas.microsoft.com/office/drawing/2014/main" id="{22982F24-24BC-42FC-B5DA-99B1C4BC8A15}"/>
              </a:ext>
            </a:extLst>
          </p:cNvPr>
          <p:cNvSpPr/>
          <p:nvPr/>
        </p:nvSpPr>
        <p:spPr>
          <a:xfrm>
            <a:off x="600636" y="12756769"/>
            <a:ext cx="9502588" cy="896471"/>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solidFill>
                  <a:sysClr val="windowText" lastClr="000000"/>
                </a:solidFill>
              </a:rPr>
              <a:t>An Overview of cases under Section 34 of Arbitration Act </a:t>
            </a:r>
            <a:endParaRPr lang="en-IN" sz="3200" dirty="0">
              <a:solidFill>
                <a:sysClr val="windowText" lastClr="000000"/>
              </a:solidFill>
            </a:endParaRPr>
          </a:p>
        </p:txBody>
      </p:sp>
      <p:sp>
        <p:nvSpPr>
          <p:cNvPr id="18" name="Rectangle: Rounded Corners 17">
            <a:extLst>
              <a:ext uri="{FF2B5EF4-FFF2-40B4-BE49-F238E27FC236}">
                <a16:creationId xmlns:a16="http://schemas.microsoft.com/office/drawing/2014/main" id="{917CE3E8-6F91-4070-8F95-50C04EDC16E9}"/>
              </a:ext>
            </a:extLst>
          </p:cNvPr>
          <p:cNvSpPr/>
          <p:nvPr/>
        </p:nvSpPr>
        <p:spPr>
          <a:xfrm>
            <a:off x="618566" y="14253873"/>
            <a:ext cx="9502588" cy="896471"/>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solidFill>
                  <a:sysClr val="windowText" lastClr="000000"/>
                </a:solidFill>
              </a:rPr>
              <a:t>An Overview of cases under Section 34 of Arbitration Act </a:t>
            </a:r>
            <a:endParaRPr lang="en-IN" sz="3200" dirty="0">
              <a:solidFill>
                <a:sysClr val="windowText" lastClr="000000"/>
              </a:solidFill>
            </a:endParaRPr>
          </a:p>
        </p:txBody>
      </p:sp>
      <p:sp>
        <p:nvSpPr>
          <p:cNvPr id="19" name="Rectangle: Rounded Corners 18">
            <a:extLst>
              <a:ext uri="{FF2B5EF4-FFF2-40B4-BE49-F238E27FC236}">
                <a16:creationId xmlns:a16="http://schemas.microsoft.com/office/drawing/2014/main" id="{C06F750C-5CC9-47C5-97FF-24491B9BC4E7}"/>
              </a:ext>
            </a:extLst>
          </p:cNvPr>
          <p:cNvSpPr/>
          <p:nvPr/>
        </p:nvSpPr>
        <p:spPr>
          <a:xfrm>
            <a:off x="636496" y="15750977"/>
            <a:ext cx="9502588" cy="896471"/>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solidFill>
                  <a:sysClr val="windowText" lastClr="000000"/>
                </a:solidFill>
              </a:rPr>
              <a:t>An Overview of cases under Section 34 of Arbitration Act </a:t>
            </a:r>
            <a:endParaRPr lang="en-IN" sz="3200" dirty="0">
              <a:solidFill>
                <a:sysClr val="windowText" lastClr="000000"/>
              </a:solidFill>
            </a:endParaRPr>
          </a:p>
        </p:txBody>
      </p:sp>
      <p:sp>
        <p:nvSpPr>
          <p:cNvPr id="21" name="Rectangle 20">
            <a:extLst>
              <a:ext uri="{FF2B5EF4-FFF2-40B4-BE49-F238E27FC236}">
                <a16:creationId xmlns:a16="http://schemas.microsoft.com/office/drawing/2014/main" id="{963DC310-3E7A-4681-ACA9-62445180186C}"/>
              </a:ext>
            </a:extLst>
          </p:cNvPr>
          <p:cNvSpPr/>
          <p:nvPr/>
        </p:nvSpPr>
        <p:spPr>
          <a:xfrm>
            <a:off x="537882" y="510988"/>
            <a:ext cx="1183342" cy="537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2" name="Rectangle 21">
            <a:extLst>
              <a:ext uri="{FF2B5EF4-FFF2-40B4-BE49-F238E27FC236}">
                <a16:creationId xmlns:a16="http://schemas.microsoft.com/office/drawing/2014/main" id="{F0492024-4415-4E2B-A994-CCCE88CF1967}"/>
              </a:ext>
            </a:extLst>
          </p:cNvPr>
          <p:cNvSpPr/>
          <p:nvPr/>
        </p:nvSpPr>
        <p:spPr>
          <a:xfrm>
            <a:off x="537882" y="664860"/>
            <a:ext cx="1183342" cy="537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3" name="Rectangle 22">
            <a:extLst>
              <a:ext uri="{FF2B5EF4-FFF2-40B4-BE49-F238E27FC236}">
                <a16:creationId xmlns:a16="http://schemas.microsoft.com/office/drawing/2014/main" id="{A8CE75AC-BF69-443F-95A0-41FEF2C19296}"/>
              </a:ext>
            </a:extLst>
          </p:cNvPr>
          <p:cNvSpPr/>
          <p:nvPr/>
        </p:nvSpPr>
        <p:spPr>
          <a:xfrm>
            <a:off x="537882" y="893757"/>
            <a:ext cx="1183342" cy="537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24696056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Arrow Connector 7">
            <a:extLst>
              <a:ext uri="{FF2B5EF4-FFF2-40B4-BE49-F238E27FC236}">
                <a16:creationId xmlns:a16="http://schemas.microsoft.com/office/drawing/2014/main" id="{F4A29EB1-77C9-4E80-AD14-902F5962556C}"/>
              </a:ext>
            </a:extLst>
          </p:cNvPr>
          <p:cNvCxnSpPr/>
          <p:nvPr/>
        </p:nvCxnSpPr>
        <p:spPr>
          <a:xfrm>
            <a:off x="5755341" y="3092824"/>
            <a:ext cx="4087906"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9" name="Rectangle: Rounded Corners 8">
            <a:extLst>
              <a:ext uri="{FF2B5EF4-FFF2-40B4-BE49-F238E27FC236}">
                <a16:creationId xmlns:a16="http://schemas.microsoft.com/office/drawing/2014/main" id="{41001FE2-C3D2-4BFE-8B5A-91066E5BE06D}"/>
              </a:ext>
            </a:extLst>
          </p:cNvPr>
          <p:cNvSpPr/>
          <p:nvPr/>
        </p:nvSpPr>
        <p:spPr>
          <a:xfrm>
            <a:off x="573747" y="1783978"/>
            <a:ext cx="2850777" cy="484094"/>
          </a:xfrm>
          <a:prstGeom prst="round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t>PSL Release</a:t>
            </a:r>
            <a:endParaRPr lang="en-IN" sz="3200" dirty="0"/>
          </a:p>
        </p:txBody>
      </p:sp>
      <p:sp>
        <p:nvSpPr>
          <p:cNvPr id="10" name="Rectangle: Rounded Corners 9">
            <a:extLst>
              <a:ext uri="{FF2B5EF4-FFF2-40B4-BE49-F238E27FC236}">
                <a16:creationId xmlns:a16="http://schemas.microsoft.com/office/drawing/2014/main" id="{2DADA9D0-A7F8-4663-96BF-37D0443DD650}"/>
              </a:ext>
            </a:extLst>
          </p:cNvPr>
          <p:cNvSpPr/>
          <p:nvPr/>
        </p:nvSpPr>
        <p:spPr>
          <a:xfrm>
            <a:off x="4114806" y="1801908"/>
            <a:ext cx="2850777" cy="484094"/>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t>PSL in News</a:t>
            </a:r>
            <a:endParaRPr lang="en-IN" sz="3200" dirty="0"/>
          </a:p>
        </p:txBody>
      </p:sp>
      <p:sp>
        <p:nvSpPr>
          <p:cNvPr id="11" name="Rectangle: Rounded Corners 10">
            <a:extLst>
              <a:ext uri="{FF2B5EF4-FFF2-40B4-BE49-F238E27FC236}">
                <a16:creationId xmlns:a16="http://schemas.microsoft.com/office/drawing/2014/main" id="{D17856F3-2A12-461A-B193-D4E3918D4C48}"/>
              </a:ext>
            </a:extLst>
          </p:cNvPr>
          <p:cNvSpPr/>
          <p:nvPr/>
        </p:nvSpPr>
        <p:spPr>
          <a:xfrm>
            <a:off x="573742" y="3899187"/>
            <a:ext cx="9502588" cy="896471"/>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solidFill>
                  <a:sysClr val="windowText" lastClr="000000"/>
                </a:solidFill>
              </a:rPr>
              <a:t>An Overview of cases under Section 34 of Arbitration Act </a:t>
            </a:r>
            <a:endParaRPr lang="en-IN" sz="3200" dirty="0">
              <a:solidFill>
                <a:sysClr val="windowText" lastClr="000000"/>
              </a:solidFill>
            </a:endParaRPr>
          </a:p>
        </p:txBody>
      </p:sp>
      <p:sp>
        <p:nvSpPr>
          <p:cNvPr id="12" name="Rectangle: Rounded Corners 11">
            <a:extLst>
              <a:ext uri="{FF2B5EF4-FFF2-40B4-BE49-F238E27FC236}">
                <a16:creationId xmlns:a16="http://schemas.microsoft.com/office/drawing/2014/main" id="{92887E13-AA28-4B86-A497-A9533979C9D0}"/>
              </a:ext>
            </a:extLst>
          </p:cNvPr>
          <p:cNvSpPr/>
          <p:nvPr/>
        </p:nvSpPr>
        <p:spPr>
          <a:xfrm>
            <a:off x="573742" y="5360890"/>
            <a:ext cx="9502588" cy="896471"/>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solidFill>
                  <a:sysClr val="windowText" lastClr="000000"/>
                </a:solidFill>
              </a:rPr>
              <a:t>An Overview of cases under Section 34 of Arbitration Act </a:t>
            </a:r>
            <a:endParaRPr lang="en-IN" sz="3200" dirty="0">
              <a:solidFill>
                <a:sysClr val="windowText" lastClr="000000"/>
              </a:solidFill>
            </a:endParaRPr>
          </a:p>
        </p:txBody>
      </p:sp>
      <p:sp>
        <p:nvSpPr>
          <p:cNvPr id="13" name="Rectangle: Rounded Corners 12">
            <a:extLst>
              <a:ext uri="{FF2B5EF4-FFF2-40B4-BE49-F238E27FC236}">
                <a16:creationId xmlns:a16="http://schemas.microsoft.com/office/drawing/2014/main" id="{A53B0A15-032B-4897-AC6F-7ACFE6CF5897}"/>
              </a:ext>
            </a:extLst>
          </p:cNvPr>
          <p:cNvSpPr/>
          <p:nvPr/>
        </p:nvSpPr>
        <p:spPr>
          <a:xfrm>
            <a:off x="591672" y="6857994"/>
            <a:ext cx="9502588" cy="896471"/>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solidFill>
                  <a:sysClr val="windowText" lastClr="000000"/>
                </a:solidFill>
              </a:rPr>
              <a:t>An Overview of cases under Section 34 of Arbitration Act </a:t>
            </a:r>
            <a:endParaRPr lang="en-IN" sz="3200" dirty="0">
              <a:solidFill>
                <a:sysClr val="windowText" lastClr="000000"/>
              </a:solidFill>
            </a:endParaRPr>
          </a:p>
        </p:txBody>
      </p:sp>
      <p:sp>
        <p:nvSpPr>
          <p:cNvPr id="14" name="Rectangle: Rounded Corners 13">
            <a:extLst>
              <a:ext uri="{FF2B5EF4-FFF2-40B4-BE49-F238E27FC236}">
                <a16:creationId xmlns:a16="http://schemas.microsoft.com/office/drawing/2014/main" id="{713FFDE6-A870-48EB-8660-335AFA56CE39}"/>
              </a:ext>
            </a:extLst>
          </p:cNvPr>
          <p:cNvSpPr/>
          <p:nvPr/>
        </p:nvSpPr>
        <p:spPr>
          <a:xfrm>
            <a:off x="654424" y="8319244"/>
            <a:ext cx="9502588" cy="896471"/>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solidFill>
                  <a:sysClr val="windowText" lastClr="000000"/>
                </a:solidFill>
              </a:rPr>
              <a:t>An Overview of cases under Section 34 of Arbitration Act </a:t>
            </a:r>
            <a:endParaRPr lang="en-IN" sz="3200" dirty="0">
              <a:solidFill>
                <a:sysClr val="windowText" lastClr="000000"/>
              </a:solidFill>
            </a:endParaRPr>
          </a:p>
        </p:txBody>
      </p:sp>
      <p:sp>
        <p:nvSpPr>
          <p:cNvPr id="15" name="Rectangle: Rounded Corners 14">
            <a:extLst>
              <a:ext uri="{FF2B5EF4-FFF2-40B4-BE49-F238E27FC236}">
                <a16:creationId xmlns:a16="http://schemas.microsoft.com/office/drawing/2014/main" id="{1EE6302B-8738-408C-8BFC-6467B808D13D}"/>
              </a:ext>
            </a:extLst>
          </p:cNvPr>
          <p:cNvSpPr/>
          <p:nvPr/>
        </p:nvSpPr>
        <p:spPr>
          <a:xfrm>
            <a:off x="672354" y="9816348"/>
            <a:ext cx="9502588" cy="896471"/>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solidFill>
                  <a:sysClr val="windowText" lastClr="000000"/>
                </a:solidFill>
              </a:rPr>
              <a:t>An Overview of cases under Section 34 of Arbitration Act </a:t>
            </a:r>
            <a:endParaRPr lang="en-IN" sz="3200" dirty="0">
              <a:solidFill>
                <a:sysClr val="windowText" lastClr="000000"/>
              </a:solidFill>
            </a:endParaRPr>
          </a:p>
        </p:txBody>
      </p:sp>
      <p:sp>
        <p:nvSpPr>
          <p:cNvPr id="16" name="Rectangle: Rounded Corners 15">
            <a:extLst>
              <a:ext uri="{FF2B5EF4-FFF2-40B4-BE49-F238E27FC236}">
                <a16:creationId xmlns:a16="http://schemas.microsoft.com/office/drawing/2014/main" id="{7F76CC1E-BB73-4674-8760-B209C3C807F3}"/>
              </a:ext>
            </a:extLst>
          </p:cNvPr>
          <p:cNvSpPr/>
          <p:nvPr/>
        </p:nvSpPr>
        <p:spPr>
          <a:xfrm>
            <a:off x="690284" y="11313452"/>
            <a:ext cx="9502588" cy="896471"/>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solidFill>
                  <a:sysClr val="windowText" lastClr="000000"/>
                </a:solidFill>
              </a:rPr>
              <a:t>An Overview of cases under Section 34 of Arbitration Act </a:t>
            </a:r>
            <a:endParaRPr lang="en-IN" sz="3200" dirty="0">
              <a:solidFill>
                <a:sysClr val="windowText" lastClr="000000"/>
              </a:solidFill>
            </a:endParaRPr>
          </a:p>
        </p:txBody>
      </p:sp>
      <p:sp>
        <p:nvSpPr>
          <p:cNvPr id="17" name="Rectangle: Rounded Corners 16">
            <a:extLst>
              <a:ext uri="{FF2B5EF4-FFF2-40B4-BE49-F238E27FC236}">
                <a16:creationId xmlns:a16="http://schemas.microsoft.com/office/drawing/2014/main" id="{22982F24-24BC-42FC-B5DA-99B1C4BC8A15}"/>
              </a:ext>
            </a:extLst>
          </p:cNvPr>
          <p:cNvSpPr/>
          <p:nvPr/>
        </p:nvSpPr>
        <p:spPr>
          <a:xfrm>
            <a:off x="600636" y="12756769"/>
            <a:ext cx="9502588" cy="896471"/>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solidFill>
                  <a:sysClr val="windowText" lastClr="000000"/>
                </a:solidFill>
              </a:rPr>
              <a:t>An Overview of cases under Section 34 of Arbitration Act </a:t>
            </a:r>
            <a:endParaRPr lang="en-IN" sz="3200" dirty="0">
              <a:solidFill>
                <a:sysClr val="windowText" lastClr="000000"/>
              </a:solidFill>
            </a:endParaRPr>
          </a:p>
        </p:txBody>
      </p:sp>
      <p:sp>
        <p:nvSpPr>
          <p:cNvPr id="18" name="Rectangle: Rounded Corners 17">
            <a:extLst>
              <a:ext uri="{FF2B5EF4-FFF2-40B4-BE49-F238E27FC236}">
                <a16:creationId xmlns:a16="http://schemas.microsoft.com/office/drawing/2014/main" id="{917CE3E8-6F91-4070-8F95-50C04EDC16E9}"/>
              </a:ext>
            </a:extLst>
          </p:cNvPr>
          <p:cNvSpPr/>
          <p:nvPr/>
        </p:nvSpPr>
        <p:spPr>
          <a:xfrm>
            <a:off x="618566" y="14253873"/>
            <a:ext cx="9502588" cy="896471"/>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solidFill>
                  <a:sysClr val="windowText" lastClr="000000"/>
                </a:solidFill>
              </a:rPr>
              <a:t>An Overview of cases under Section 34 of Arbitration Act </a:t>
            </a:r>
            <a:endParaRPr lang="en-IN" sz="3200" dirty="0">
              <a:solidFill>
                <a:sysClr val="windowText" lastClr="000000"/>
              </a:solidFill>
            </a:endParaRPr>
          </a:p>
        </p:txBody>
      </p:sp>
      <p:sp>
        <p:nvSpPr>
          <p:cNvPr id="19" name="Rectangle: Rounded Corners 18">
            <a:extLst>
              <a:ext uri="{FF2B5EF4-FFF2-40B4-BE49-F238E27FC236}">
                <a16:creationId xmlns:a16="http://schemas.microsoft.com/office/drawing/2014/main" id="{C06F750C-5CC9-47C5-97FF-24491B9BC4E7}"/>
              </a:ext>
            </a:extLst>
          </p:cNvPr>
          <p:cNvSpPr/>
          <p:nvPr/>
        </p:nvSpPr>
        <p:spPr>
          <a:xfrm>
            <a:off x="636496" y="15750977"/>
            <a:ext cx="9502588" cy="896471"/>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solidFill>
                  <a:sysClr val="windowText" lastClr="000000"/>
                </a:solidFill>
              </a:rPr>
              <a:t>An Overview of cases under Section 34 of Arbitration Act </a:t>
            </a:r>
            <a:endParaRPr lang="en-IN" sz="3200" dirty="0">
              <a:solidFill>
                <a:sysClr val="windowText" lastClr="000000"/>
              </a:solidFill>
            </a:endParaRPr>
          </a:p>
        </p:txBody>
      </p:sp>
      <p:sp>
        <p:nvSpPr>
          <p:cNvPr id="21" name="Rectangle 20">
            <a:extLst>
              <a:ext uri="{FF2B5EF4-FFF2-40B4-BE49-F238E27FC236}">
                <a16:creationId xmlns:a16="http://schemas.microsoft.com/office/drawing/2014/main" id="{963DC310-3E7A-4681-ACA9-62445180186C}"/>
              </a:ext>
            </a:extLst>
          </p:cNvPr>
          <p:cNvSpPr/>
          <p:nvPr/>
        </p:nvSpPr>
        <p:spPr>
          <a:xfrm>
            <a:off x="537882" y="510988"/>
            <a:ext cx="1183342" cy="537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2" name="Rectangle 21">
            <a:extLst>
              <a:ext uri="{FF2B5EF4-FFF2-40B4-BE49-F238E27FC236}">
                <a16:creationId xmlns:a16="http://schemas.microsoft.com/office/drawing/2014/main" id="{F0492024-4415-4E2B-A994-CCCE88CF1967}"/>
              </a:ext>
            </a:extLst>
          </p:cNvPr>
          <p:cNvSpPr/>
          <p:nvPr/>
        </p:nvSpPr>
        <p:spPr>
          <a:xfrm>
            <a:off x="537882" y="664860"/>
            <a:ext cx="1183342" cy="537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3" name="Rectangle 22">
            <a:extLst>
              <a:ext uri="{FF2B5EF4-FFF2-40B4-BE49-F238E27FC236}">
                <a16:creationId xmlns:a16="http://schemas.microsoft.com/office/drawing/2014/main" id="{A8CE75AC-BF69-443F-95A0-41FEF2C19296}"/>
              </a:ext>
            </a:extLst>
          </p:cNvPr>
          <p:cNvSpPr/>
          <p:nvPr/>
        </p:nvSpPr>
        <p:spPr>
          <a:xfrm>
            <a:off x="537882" y="893757"/>
            <a:ext cx="1183342" cy="537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17111532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9B0AB2C4-9A46-4F5E-AEF9-9A5B89CC049C}"/>
              </a:ext>
            </a:extLst>
          </p:cNvPr>
          <p:cNvSpPr/>
          <p:nvPr/>
        </p:nvSpPr>
        <p:spPr>
          <a:xfrm>
            <a:off x="648587" y="1559399"/>
            <a:ext cx="9502588" cy="896471"/>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000" b="1" dirty="0">
                <a:solidFill>
                  <a:sysClr val="windowText" lastClr="000000"/>
                </a:solidFill>
              </a:rPr>
              <a:t>An Overview of cases under Section 34 of Arbitration Act </a:t>
            </a:r>
            <a:endParaRPr lang="en-IN" sz="4000" b="1" dirty="0">
              <a:solidFill>
                <a:sysClr val="windowText" lastClr="000000"/>
              </a:solidFill>
            </a:endParaRPr>
          </a:p>
        </p:txBody>
      </p:sp>
      <p:sp>
        <p:nvSpPr>
          <p:cNvPr id="6" name="TextBox 5">
            <a:extLst>
              <a:ext uri="{FF2B5EF4-FFF2-40B4-BE49-F238E27FC236}">
                <a16:creationId xmlns:a16="http://schemas.microsoft.com/office/drawing/2014/main" id="{EFBD2D84-9547-4339-B693-BC54BF415174}"/>
              </a:ext>
            </a:extLst>
          </p:cNvPr>
          <p:cNvSpPr txBox="1"/>
          <p:nvPr/>
        </p:nvSpPr>
        <p:spPr>
          <a:xfrm>
            <a:off x="648587" y="6852242"/>
            <a:ext cx="9113978" cy="7478970"/>
          </a:xfrm>
          <a:prstGeom prst="rect">
            <a:avLst/>
          </a:prstGeom>
          <a:noFill/>
        </p:spPr>
        <p:txBody>
          <a:bodyPr wrap="square">
            <a:spAutoFit/>
          </a:bodyPr>
          <a:lstStyle/>
          <a:p>
            <a:pPr algn="l"/>
            <a:r>
              <a:rPr lang="en-US" sz="3200" b="0" i="0" dirty="0">
                <a:solidFill>
                  <a:srgbClr val="2E3235"/>
                </a:solidFill>
                <a:effectLst/>
                <a:latin typeface="Merriweather"/>
              </a:rPr>
              <a:t>In the wake of COVID 19 economic fallout, the Indian Government is taking all necessary efforts to provide series of relaxation to the corporate entities to make good of any filling related default and grant immunity from penal proceedings including against the imposition of the penalties for late or delay in filing compliance necessary under the Company Law. That by the circular dated March 24, 2020, the Ministry of Corporate Affairs has introduced a scheme named as </a:t>
            </a:r>
            <a:r>
              <a:rPr lang="en-US" sz="3200" b="1" i="0" dirty="0">
                <a:solidFill>
                  <a:srgbClr val="2E3235"/>
                </a:solidFill>
                <a:effectLst/>
                <a:latin typeface="Merriweather"/>
              </a:rPr>
              <a:t>“Companies Fresh Start Scheme”</a:t>
            </a:r>
            <a:r>
              <a:rPr lang="en-US" sz="3200" b="0" i="0" dirty="0">
                <a:solidFill>
                  <a:srgbClr val="2E3235"/>
                </a:solidFill>
                <a:effectLst/>
                <a:latin typeface="Merriweather"/>
              </a:rPr>
              <a:t>. The scheme is intended to provide an onetime opportunity to the Companies registered under Companies Act, 1956 &amp; 2013 (</a:t>
            </a:r>
            <a:r>
              <a:rPr lang="en-US" sz="3200" b="1" i="0" dirty="0">
                <a:solidFill>
                  <a:srgbClr val="2E3235"/>
                </a:solidFill>
                <a:effectLst/>
                <a:latin typeface="Merriweather"/>
              </a:rPr>
              <a:t>Act</a:t>
            </a:r>
            <a:r>
              <a:rPr lang="en-US" sz="3200" b="0" i="0" dirty="0">
                <a:solidFill>
                  <a:srgbClr val="2E3235"/>
                </a:solidFill>
                <a:effectLst/>
                <a:latin typeface="Merriweather"/>
              </a:rPr>
              <a:t>), `</a:t>
            </a:r>
            <a:r>
              <a:rPr lang="en-US" sz="3200" b="0" i="1" dirty="0">
                <a:solidFill>
                  <a:srgbClr val="2E3235"/>
                </a:solidFill>
                <a:effectLst/>
                <a:latin typeface="Merriweather"/>
              </a:rPr>
              <a:t>to make good of any filing related defaults</a:t>
            </a:r>
            <a:r>
              <a:rPr lang="en-US" sz="3200" b="0" i="0" dirty="0">
                <a:solidFill>
                  <a:srgbClr val="2E3235"/>
                </a:solidFill>
                <a:effectLst/>
                <a:latin typeface="Merriweather"/>
              </a:rPr>
              <a:t>, irrespective of the duration of default so to have a </a:t>
            </a:r>
            <a:r>
              <a:rPr lang="en-US" sz="3200" b="1" i="0" dirty="0">
                <a:solidFill>
                  <a:srgbClr val="2E3235"/>
                </a:solidFill>
                <a:effectLst/>
                <a:latin typeface="Merriweather"/>
              </a:rPr>
              <a:t>“Fresh Start”</a:t>
            </a:r>
            <a:r>
              <a:rPr lang="en-US" sz="3200" b="0" i="0" dirty="0">
                <a:solidFill>
                  <a:srgbClr val="2E3235"/>
                </a:solidFill>
                <a:effectLst/>
                <a:latin typeface="Merriweather"/>
              </a:rPr>
              <a:t>.</a:t>
            </a:r>
          </a:p>
        </p:txBody>
      </p:sp>
      <p:pic>
        <p:nvPicPr>
          <p:cNvPr id="8" name="Picture 7">
            <a:extLst>
              <a:ext uri="{FF2B5EF4-FFF2-40B4-BE49-F238E27FC236}">
                <a16:creationId xmlns:a16="http://schemas.microsoft.com/office/drawing/2014/main" id="{95930A33-FA1C-42CB-8DB1-B027BCA59663}"/>
              </a:ext>
            </a:extLst>
          </p:cNvPr>
          <p:cNvPicPr>
            <a:picLocks noChangeAspect="1"/>
          </p:cNvPicPr>
          <p:nvPr/>
        </p:nvPicPr>
        <p:blipFill>
          <a:blip r:embed="rId2"/>
          <a:stretch>
            <a:fillRect/>
          </a:stretch>
        </p:blipFill>
        <p:spPr>
          <a:xfrm>
            <a:off x="648587" y="16792157"/>
            <a:ext cx="1912786" cy="586791"/>
          </a:xfrm>
          <a:prstGeom prst="rect">
            <a:avLst/>
          </a:prstGeom>
        </p:spPr>
      </p:pic>
      <p:pic>
        <p:nvPicPr>
          <p:cNvPr id="1026" name="Picture 2">
            <a:extLst>
              <a:ext uri="{FF2B5EF4-FFF2-40B4-BE49-F238E27FC236}">
                <a16:creationId xmlns:a16="http://schemas.microsoft.com/office/drawing/2014/main" id="{C4609A57-B7D1-4B14-BE0C-6B36115FE9C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8588" y="2820631"/>
            <a:ext cx="9113978" cy="3798049"/>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a:extLst>
              <a:ext uri="{FF2B5EF4-FFF2-40B4-BE49-F238E27FC236}">
                <a16:creationId xmlns:a16="http://schemas.microsoft.com/office/drawing/2014/main" id="{E0B3D4A3-B6D0-4815-9B04-EE66AB7A992E}"/>
              </a:ext>
            </a:extLst>
          </p:cNvPr>
          <p:cNvSpPr/>
          <p:nvPr/>
        </p:nvSpPr>
        <p:spPr>
          <a:xfrm>
            <a:off x="537882" y="510988"/>
            <a:ext cx="1183342" cy="537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9" name="Rectangle 8">
            <a:extLst>
              <a:ext uri="{FF2B5EF4-FFF2-40B4-BE49-F238E27FC236}">
                <a16:creationId xmlns:a16="http://schemas.microsoft.com/office/drawing/2014/main" id="{7488ED38-73F9-4D63-BB6C-A82A999574CF}"/>
              </a:ext>
            </a:extLst>
          </p:cNvPr>
          <p:cNvSpPr/>
          <p:nvPr/>
        </p:nvSpPr>
        <p:spPr>
          <a:xfrm>
            <a:off x="537882" y="664860"/>
            <a:ext cx="1183342" cy="537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0" name="Rectangle 9">
            <a:extLst>
              <a:ext uri="{FF2B5EF4-FFF2-40B4-BE49-F238E27FC236}">
                <a16:creationId xmlns:a16="http://schemas.microsoft.com/office/drawing/2014/main" id="{B4E1C3BC-C314-4B27-A8D6-4E051930F514}"/>
              </a:ext>
            </a:extLst>
          </p:cNvPr>
          <p:cNvSpPr/>
          <p:nvPr/>
        </p:nvSpPr>
        <p:spPr>
          <a:xfrm>
            <a:off x="537882" y="893757"/>
            <a:ext cx="1183342" cy="537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231735338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1884</TotalTime>
  <Words>1208</Words>
  <Application>Microsoft Office PowerPoint</Application>
  <PresentationFormat>Custom</PresentationFormat>
  <Paragraphs>59</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Merriweather</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Pintu Babu</dc:creator>
  <cp:lastModifiedBy>Supratik Das</cp:lastModifiedBy>
  <cp:revision>64</cp:revision>
  <dcterms:created xsi:type="dcterms:W3CDTF">2021-05-16T14:13:21Z</dcterms:created>
  <dcterms:modified xsi:type="dcterms:W3CDTF">2021-06-01T18:18:45Z</dcterms:modified>
</cp:coreProperties>
</file>